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9" r:id="rId9"/>
    <p:sldId id="270" r:id="rId10"/>
    <p:sldId id="272" r:id="rId11"/>
    <p:sldId id="271" r:id="rId12"/>
    <p:sldId id="274" r:id="rId13"/>
    <p:sldId id="26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«Будь здоров!»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643998" cy="107157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</a:p>
          <a:p>
            <a:pPr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Токтайбелякская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572000" y="3500438"/>
            <a:ext cx="4143404" cy="2643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Выполнили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обучающиеся 2 класса Азеева Э, Иванова К.,</a:t>
            </a:r>
          </a:p>
          <a:p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Мокеев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Цурло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Б.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Руководитель учитель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Актуганова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Р.А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3000364" y="5715016"/>
            <a:ext cx="3629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Токтайбеляк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, 2015</a:t>
            </a:r>
            <a:endParaRPr lang="ru-RU" sz="2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Чистота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700" name="Picture 4" descr="http://www.fbuz16.ru/repository/images/%D0%BC%D0%BE%D0%B9%D1%82%D0%B5%20%D1%80%D1%83%D0%BA%D0%B8%20%D0%BF%D1%80%D0%B0%D0%B2%D0%B8%D0%BB%D1%8C%D0%BD%D0%B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714752"/>
            <a:ext cx="2406209" cy="246636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29701" name="Picture 5" descr="C:\Users\Раисия\Desktop\распечатать\plakat_gigiena_1 -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571612"/>
            <a:ext cx="3898195" cy="2261362"/>
          </a:xfrm>
          <a:prstGeom prst="rect">
            <a:avLst/>
          </a:prstGeom>
          <a:noFill/>
        </p:spPr>
      </p:pic>
      <p:pic>
        <p:nvPicPr>
          <p:cNvPr id="29702" name="Picture 6" descr="C:\Users\Раисия\Desktop\распечатать\plakat_gigiena_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786190"/>
            <a:ext cx="3940580" cy="107157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Спорт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9112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Со спортом дружить – здоровым быть!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28674" name="Picture 2" descr="https://cdn-st4.rtr-vesti.ru/vh/pictures/b/986/6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357430"/>
            <a:ext cx="4833950" cy="3625464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Книжка-раскладушка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ия\Desktop\DSC015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571612"/>
            <a:ext cx="6786610" cy="478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moi-portal.ru/uploads/muse/de89af7257e9650709c228db16bf400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7012082" cy="4957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" y="857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«Будь здоров!»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643998" cy="107157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Токтайбелякская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572000" y="3429000"/>
            <a:ext cx="4143404" cy="2643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Выполнили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обучающиеся 2 класса Азеева Э, Иванова К.,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Мокеев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Цурло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Руководитель учитель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Актуганова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Р.А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3000364" y="5715016"/>
            <a:ext cx="3629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Токтайбеляк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, 2015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Проект «Будь здоров!»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tx2"/>
                </a:solidFill>
              </a:rPr>
              <a:t>Проблема:</a:t>
            </a:r>
            <a:r>
              <a:rPr lang="ru-RU" sz="3000" dirty="0" smtClean="0">
                <a:solidFill>
                  <a:schemeClr val="tx2"/>
                </a:solidFill>
              </a:rPr>
              <a:t> мало знаем о здоровом образе жизни.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/>
                </a:solidFill>
              </a:rPr>
              <a:t>Цель:</a:t>
            </a:r>
            <a:r>
              <a:rPr lang="ru-RU" sz="3000" dirty="0" smtClean="0">
                <a:solidFill>
                  <a:schemeClr val="tx2"/>
                </a:solidFill>
              </a:rPr>
              <a:t> научится вести здоровый образ жизни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/>
                </a:solidFill>
              </a:rPr>
              <a:t>Задачи:</a:t>
            </a:r>
            <a:r>
              <a:rPr lang="ru-RU" sz="3000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1.узнать, что такое здоровый образ жизни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2. определить здоровое питание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3. составить режим дня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4. узнать, как занятия спортом влияют на организм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5. узнать правила личной гигиены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6. изготовить книжку-раскладушку</a:t>
            </a:r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Проект «Будь здоров!»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8"/>
            <a:ext cx="7615262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Гипотеза:</a:t>
            </a:r>
            <a:r>
              <a:rPr lang="ru-RU" sz="2800" dirty="0" smtClean="0">
                <a:solidFill>
                  <a:schemeClr val="tx2"/>
                </a:solidFill>
              </a:rPr>
              <a:t> если мы будем соблюдать здоровый образ жизни, то будем здоровее.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Ожидаемые результаты:</a:t>
            </a:r>
            <a:r>
              <a:rPr lang="ru-RU" sz="2800" dirty="0" smtClean="0">
                <a:solidFill>
                  <a:schemeClr val="tx2"/>
                </a:solidFill>
              </a:rPr>
              <a:t> знание о правильной пище, режиме дня,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Метод:</a:t>
            </a:r>
            <a:r>
              <a:rPr lang="ru-RU" sz="2800" dirty="0" smtClean="0">
                <a:solidFill>
                  <a:schemeClr val="tx2"/>
                </a:solidFill>
              </a:rPr>
              <a:t> анализ литературы.</a:t>
            </a:r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858" cy="6857143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428992" y="1785926"/>
            <a:ext cx="2214578" cy="1643074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ЗОЖ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2714620"/>
            <a:ext cx="2071702" cy="85725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Здоровое питание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00166" y="4500570"/>
            <a:ext cx="2071702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Режим дня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29190" y="4643446"/>
            <a:ext cx="2071702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Занятия спортом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00826" y="2786058"/>
            <a:ext cx="2071702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Чистота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Проект «Будь здоров!»</a:t>
            </a: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 rot="20667686">
            <a:off x="2741138" y="2938392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8734878">
            <a:off x="3095039" y="3752209"/>
            <a:ext cx="1025096" cy="3235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3971720">
            <a:off x="4870890" y="3832038"/>
            <a:ext cx="1006146" cy="3538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2327570">
            <a:off x="5745209" y="276749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Питание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6857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         Вредные продукты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Раисия\Desktop\распечатать\inustration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357430"/>
            <a:ext cx="2203507" cy="2305051"/>
          </a:xfrm>
          <a:prstGeom prst="rect">
            <a:avLst/>
          </a:prstGeom>
          <a:noFill/>
        </p:spPr>
      </p:pic>
      <p:pic>
        <p:nvPicPr>
          <p:cNvPr id="2051" name="Picture 3" descr="C:\Users\Раисия\Downloads\356275_full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143248"/>
            <a:ext cx="2295093" cy="2674934"/>
          </a:xfrm>
          <a:prstGeom prst="rect">
            <a:avLst/>
          </a:prstGeom>
          <a:noFill/>
        </p:spPr>
      </p:pic>
      <p:pic>
        <p:nvPicPr>
          <p:cNvPr id="2053" name="Picture 5" descr="C:\Users\Раисия\Downloads\1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428868"/>
            <a:ext cx="1715691" cy="3119438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Питание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6857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                  Полезные продукты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http://profilaktika.tomsk.ru/wp-content/uploads/2015/06/%D0%9F%D1%80%D0%BE%D0%B4%D1%83%D0%BA%D1%82%D1%8B-%D0%BF%D1%80%D0%B0%D0%B2%D0%B8%D0%BB%D1%8C%D0%BD%D0%BE%D0%B3%D0%BE-%D0%BF%D0%B8%D1%82%D0%B0%D0%BD%D0%B8%D1%8F-e143313475694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714752"/>
            <a:ext cx="4000500" cy="2533651"/>
          </a:xfrm>
          <a:prstGeom prst="rect">
            <a:avLst/>
          </a:prstGeom>
          <a:noFill/>
        </p:spPr>
      </p:pic>
      <p:pic>
        <p:nvPicPr>
          <p:cNvPr id="3074" name="Picture 2" descr="https://encrypted-tbn1.gstatic.com/images?q=tbn:ANd9GcToZTvQs6LPv2VBNAcSuH9VfEBItMEGzj2yLDidOG9jNVkG5Y4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85992"/>
            <a:ext cx="2800350" cy="1628776"/>
          </a:xfrm>
          <a:prstGeom prst="rect">
            <a:avLst/>
          </a:prstGeom>
          <a:noFill/>
        </p:spPr>
      </p:pic>
      <p:pic>
        <p:nvPicPr>
          <p:cNvPr id="3076" name="Picture 4" descr="http://womanadvice.ru/sites/default/files/imagecache/width_250/skolko_kaloriy_v_varenom_yay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214554"/>
            <a:ext cx="2381250" cy="171450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Питание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2" name="Picture 2" descr="C:\Users\Раисия\Desktop\распечатать\WmyTqLXh9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6215106" cy="4238357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Режим дня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1506" name="Picture 2" descr="C:\Users\Раисия\Desktop\распечатать\i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00174"/>
            <a:ext cx="6199014" cy="446722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ШКОЛА\2015-2016 гг\фоны для перезентации\mir_prirody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Чистота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000364" y="1571612"/>
            <a:ext cx="5800708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Правила личной гигиены: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мыть руки перед едой, после туалета.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мыть продукты питания перед едой.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делать влажную уборку в доме и в классе.</a:t>
            </a:r>
          </a:p>
          <a:p>
            <a:endParaRPr lang="ru-RU" dirty="0"/>
          </a:p>
        </p:txBody>
      </p:sp>
      <p:pic>
        <p:nvPicPr>
          <p:cNvPr id="22530" name="Picture 2" descr="C:\Users\Раисия\Desktop\распечатать\136jhgh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1928806" cy="22052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85720" y="1285860"/>
            <a:ext cx="8572560" cy="15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228</Words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 «Будь здоров!»</vt:lpstr>
      <vt:lpstr>      Проект «Будь здоров!»</vt:lpstr>
      <vt:lpstr> Проект «Будь здоров!»</vt:lpstr>
      <vt:lpstr> Проект «Будь здоров!»</vt:lpstr>
      <vt:lpstr>Питание</vt:lpstr>
      <vt:lpstr>Питание</vt:lpstr>
      <vt:lpstr>Питание</vt:lpstr>
      <vt:lpstr>Режим дня</vt:lpstr>
      <vt:lpstr>Чистота</vt:lpstr>
      <vt:lpstr>Чистота</vt:lpstr>
      <vt:lpstr>Спорт</vt:lpstr>
      <vt:lpstr>Книжка-раскладушка</vt:lpstr>
      <vt:lpstr>Слайд 13</vt:lpstr>
      <vt:lpstr>Проект  «Будь здоров!»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«Будь здоров!»</dc:title>
  <dc:creator>Раисия</dc:creator>
  <cp:lastModifiedBy>Раисия</cp:lastModifiedBy>
  <cp:revision>9</cp:revision>
  <dcterms:created xsi:type="dcterms:W3CDTF">2016-05-08T14:48:47Z</dcterms:created>
  <dcterms:modified xsi:type="dcterms:W3CDTF">2016-10-09T10:17:06Z</dcterms:modified>
</cp:coreProperties>
</file>