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6" r:id="rId1"/>
  </p:sldMasterIdLst>
  <p:notesMasterIdLst>
    <p:notesMasterId r:id="rId34"/>
  </p:notesMasterIdLst>
  <p:sldIdLst>
    <p:sldId id="256" r:id="rId2"/>
    <p:sldId id="259" r:id="rId3"/>
    <p:sldId id="260" r:id="rId4"/>
    <p:sldId id="261" r:id="rId5"/>
    <p:sldId id="297" r:id="rId6"/>
    <p:sldId id="298" r:id="rId7"/>
    <p:sldId id="299" r:id="rId8"/>
    <p:sldId id="300" r:id="rId9"/>
    <p:sldId id="267" r:id="rId10"/>
    <p:sldId id="268" r:id="rId11"/>
    <p:sldId id="271" r:id="rId12"/>
    <p:sldId id="272" r:id="rId13"/>
    <p:sldId id="273" r:id="rId14"/>
    <p:sldId id="274" r:id="rId15"/>
    <p:sldId id="275" r:id="rId16"/>
    <p:sldId id="286" r:id="rId17"/>
    <p:sldId id="285" r:id="rId18"/>
    <p:sldId id="287" r:id="rId19"/>
    <p:sldId id="288" r:id="rId20"/>
    <p:sldId id="284" r:id="rId21"/>
    <p:sldId id="289" r:id="rId22"/>
    <p:sldId id="290" r:id="rId23"/>
    <p:sldId id="291" r:id="rId24"/>
    <p:sldId id="292" r:id="rId25"/>
    <p:sldId id="293" r:id="rId26"/>
    <p:sldId id="294" r:id="rId27"/>
    <p:sldId id="295" r:id="rId28"/>
    <p:sldId id="296" r:id="rId29"/>
    <p:sldId id="263" r:id="rId30"/>
    <p:sldId id="264" r:id="rId31"/>
    <p:sldId id="265" r:id="rId32"/>
    <p:sldId id="301" r:id="rId3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4523B"/>
    <a:srgbClr val="3E6247"/>
    <a:srgbClr val="578964"/>
    <a:srgbClr val="419F7B"/>
    <a:srgbClr val="2FB1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6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1DC5102-2815-4627-A193-4530C72E60C9}" type="doc">
      <dgm:prSet loTypeId="urn:microsoft.com/office/officeart/2005/8/layout/radial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DFA3DF0-81F1-43E0-9B45-9C9DA17CDF64}">
      <dgm:prSet phldrT="[Текст]" custT="1"/>
      <dgm:spPr/>
      <dgm:t>
        <a:bodyPr/>
        <a:lstStyle/>
        <a:p>
          <a:r>
            <a:rPr lang="en-US" sz="3600" i="1" dirty="0" smtClean="0">
              <a:solidFill>
                <a:srgbClr val="002060"/>
              </a:solidFill>
            </a:rPr>
            <a:t>What are the favourite leisure activities of the people where you live?</a:t>
          </a:r>
          <a:endParaRPr lang="ru-RU" sz="3600" i="1" dirty="0">
            <a:solidFill>
              <a:srgbClr val="002060"/>
            </a:solidFill>
          </a:endParaRPr>
        </a:p>
      </dgm:t>
    </dgm:pt>
    <dgm:pt modelId="{17894F6C-0BBC-422F-B33A-1C300939027E}" type="parTrans" cxnId="{4CB87273-3A43-4204-A2A9-D865C3CACC54}">
      <dgm:prSet/>
      <dgm:spPr/>
      <dgm:t>
        <a:bodyPr/>
        <a:lstStyle/>
        <a:p>
          <a:endParaRPr lang="ru-RU"/>
        </a:p>
      </dgm:t>
    </dgm:pt>
    <dgm:pt modelId="{C7217739-7F62-4481-8A1F-460F65948484}" type="sibTrans" cxnId="{4CB87273-3A43-4204-A2A9-D865C3CACC54}">
      <dgm:prSet/>
      <dgm:spPr/>
      <dgm:t>
        <a:bodyPr/>
        <a:lstStyle/>
        <a:p>
          <a:endParaRPr lang="ru-RU"/>
        </a:p>
      </dgm:t>
    </dgm:pt>
    <dgm:pt modelId="{88CB8930-6C90-4FC7-9A3D-3C8C3DFD1EA2}">
      <dgm:prSet phldrT="[Текст]" custT="1"/>
      <dgm:spPr/>
      <dgm:t>
        <a:bodyPr/>
        <a:lstStyle/>
        <a:p>
          <a:r>
            <a:rPr lang="en-US" sz="3600" b="0" i="1" dirty="0" smtClean="0">
              <a:solidFill>
                <a:srgbClr val="002060"/>
              </a:solidFill>
            </a:rPr>
            <a:t>Which are the Russians’ favourite leisure activities?</a:t>
          </a:r>
          <a:endParaRPr lang="ru-RU" sz="3600" b="0" i="1" dirty="0">
            <a:solidFill>
              <a:srgbClr val="002060"/>
            </a:solidFill>
          </a:endParaRPr>
        </a:p>
      </dgm:t>
    </dgm:pt>
    <dgm:pt modelId="{C58C3616-BB9D-4434-BC5E-C2755247DEE9}" type="parTrans" cxnId="{AA150E2B-0E77-4D3F-9774-EF10C502F35C}">
      <dgm:prSet/>
      <dgm:spPr/>
      <dgm:t>
        <a:bodyPr/>
        <a:lstStyle/>
        <a:p>
          <a:endParaRPr lang="ru-RU"/>
        </a:p>
      </dgm:t>
    </dgm:pt>
    <dgm:pt modelId="{FA87911B-F956-4B1D-80EE-6945576442E7}" type="sibTrans" cxnId="{AA150E2B-0E77-4D3F-9774-EF10C502F35C}">
      <dgm:prSet/>
      <dgm:spPr/>
      <dgm:t>
        <a:bodyPr/>
        <a:lstStyle/>
        <a:p>
          <a:endParaRPr lang="ru-RU"/>
        </a:p>
      </dgm:t>
    </dgm:pt>
    <dgm:pt modelId="{92141E40-4836-4FBD-9C45-71526F144BD2}">
      <dgm:prSet phldrT="[Текст]" custT="1"/>
      <dgm:spPr/>
      <dgm:t>
        <a:bodyPr/>
        <a:lstStyle/>
        <a:p>
          <a:r>
            <a:rPr lang="en-US" sz="5400" i="1" dirty="0" smtClean="0">
              <a:solidFill>
                <a:srgbClr val="C00000"/>
              </a:solidFill>
            </a:rPr>
            <a:t>Free</a:t>
          </a:r>
        </a:p>
        <a:p>
          <a:r>
            <a:rPr lang="en-US" sz="5400" i="1" dirty="0" smtClean="0">
              <a:solidFill>
                <a:srgbClr val="C00000"/>
              </a:solidFill>
            </a:rPr>
            <a:t>time</a:t>
          </a:r>
          <a:endParaRPr lang="ru-RU" sz="5400" i="1" dirty="0">
            <a:solidFill>
              <a:srgbClr val="C00000"/>
            </a:solidFill>
          </a:endParaRPr>
        </a:p>
      </dgm:t>
    </dgm:pt>
    <dgm:pt modelId="{8A862702-1C24-4168-9DAA-602C5FE19B26}" type="sibTrans" cxnId="{B0EBDFD8-A094-4028-9B8F-E29012CF13AD}">
      <dgm:prSet/>
      <dgm:spPr/>
      <dgm:t>
        <a:bodyPr/>
        <a:lstStyle/>
        <a:p>
          <a:endParaRPr lang="ru-RU"/>
        </a:p>
      </dgm:t>
    </dgm:pt>
    <dgm:pt modelId="{451BCC6E-8276-4E01-886D-D84270E51400}" type="parTrans" cxnId="{B0EBDFD8-A094-4028-9B8F-E29012CF13AD}">
      <dgm:prSet/>
      <dgm:spPr/>
      <dgm:t>
        <a:bodyPr/>
        <a:lstStyle/>
        <a:p>
          <a:endParaRPr lang="ru-RU"/>
        </a:p>
      </dgm:t>
    </dgm:pt>
    <dgm:pt modelId="{1BBF1E21-33F9-4F02-9B59-F044FF8B9F03}">
      <dgm:prSet phldrT="[Текст]" custT="1"/>
      <dgm:spPr/>
      <dgm:t>
        <a:bodyPr/>
        <a:lstStyle/>
        <a:p>
          <a:r>
            <a:rPr lang="en-US" sz="3600" i="1" dirty="0" smtClean="0">
              <a:solidFill>
                <a:srgbClr val="002060"/>
              </a:solidFill>
            </a:rPr>
            <a:t>What do you do in your free time?</a:t>
          </a:r>
          <a:endParaRPr lang="ru-RU" sz="3600" i="1" dirty="0">
            <a:solidFill>
              <a:srgbClr val="002060"/>
            </a:solidFill>
          </a:endParaRPr>
        </a:p>
      </dgm:t>
    </dgm:pt>
    <dgm:pt modelId="{4DEF513C-FC52-4568-ADBE-4103A8883D33}" type="sibTrans" cxnId="{FDB5FE91-2C57-4A2C-97CF-84453C958E1D}">
      <dgm:prSet/>
      <dgm:spPr/>
      <dgm:t>
        <a:bodyPr/>
        <a:lstStyle/>
        <a:p>
          <a:endParaRPr lang="ru-RU"/>
        </a:p>
      </dgm:t>
    </dgm:pt>
    <dgm:pt modelId="{AF9CD2AC-BD78-460E-A2F8-90FF8BC376B3}" type="parTrans" cxnId="{FDB5FE91-2C57-4A2C-97CF-84453C958E1D}">
      <dgm:prSet/>
      <dgm:spPr/>
      <dgm:t>
        <a:bodyPr/>
        <a:lstStyle/>
        <a:p>
          <a:endParaRPr lang="ru-RU"/>
        </a:p>
      </dgm:t>
    </dgm:pt>
    <dgm:pt modelId="{72B4B773-341C-4788-B33C-3EFB07E1E78D}" type="pres">
      <dgm:prSet presAssocID="{21DC5102-2815-4627-A193-4530C72E60C9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B9DE48C-92E2-47CB-A30E-155D93C0BAB9}" type="pres">
      <dgm:prSet presAssocID="{21DC5102-2815-4627-A193-4530C72E60C9}" presName="radial" presStyleCnt="0">
        <dgm:presLayoutVars>
          <dgm:animLvl val="ctr"/>
        </dgm:presLayoutVars>
      </dgm:prSet>
      <dgm:spPr/>
    </dgm:pt>
    <dgm:pt modelId="{7EE53234-A70D-4041-99CA-810ABBA17F7E}" type="pres">
      <dgm:prSet presAssocID="{92141E40-4836-4FBD-9C45-71526F144BD2}" presName="centerShape" presStyleLbl="vennNode1" presStyleIdx="0" presStyleCnt="4" custScaleX="111761"/>
      <dgm:spPr/>
      <dgm:t>
        <a:bodyPr/>
        <a:lstStyle/>
        <a:p>
          <a:endParaRPr lang="ru-RU"/>
        </a:p>
      </dgm:t>
    </dgm:pt>
    <dgm:pt modelId="{5841CAA8-4975-4F6D-BE7D-07D1BB88A35D}" type="pres">
      <dgm:prSet presAssocID="{9DFA3DF0-81F1-43E0-9B45-9C9DA17CDF64}" presName="node" presStyleLbl="vennNode1" presStyleIdx="1" presStyleCnt="4" custScaleX="334745" custScaleY="2285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F912E5-057E-4663-9F43-34C963757130}" type="pres">
      <dgm:prSet presAssocID="{1BBF1E21-33F9-4F02-9B59-F044FF8B9F03}" presName="node" presStyleLbl="vennNode1" presStyleIdx="2" presStyleCnt="4" custScaleX="245671" custScaleY="1540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817EE1-58D9-4CFB-9553-8A5FB71D9FDA}" type="pres">
      <dgm:prSet presAssocID="{88CB8930-6C90-4FC7-9A3D-3C8C3DFD1EA2}" presName="node" presStyleLbl="vennNode1" presStyleIdx="3" presStyleCnt="4" custScaleX="269943" custScaleY="178648" custRadScaleRad="119740" custRadScaleInc="57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F4432E2-464C-4BA5-B863-A3DEBEBB7CF4}" type="presOf" srcId="{9DFA3DF0-81F1-43E0-9B45-9C9DA17CDF64}" destId="{5841CAA8-4975-4F6D-BE7D-07D1BB88A35D}" srcOrd="0" destOrd="0" presId="urn:microsoft.com/office/officeart/2005/8/layout/radial3"/>
    <dgm:cxn modelId="{6DAD09D7-F19A-4851-A387-D85DDCCEAB18}" type="presOf" srcId="{21DC5102-2815-4627-A193-4530C72E60C9}" destId="{72B4B773-341C-4788-B33C-3EFB07E1E78D}" srcOrd="0" destOrd="0" presId="urn:microsoft.com/office/officeart/2005/8/layout/radial3"/>
    <dgm:cxn modelId="{4CB87273-3A43-4204-A2A9-D865C3CACC54}" srcId="{92141E40-4836-4FBD-9C45-71526F144BD2}" destId="{9DFA3DF0-81F1-43E0-9B45-9C9DA17CDF64}" srcOrd="0" destOrd="0" parTransId="{17894F6C-0BBC-422F-B33A-1C300939027E}" sibTransId="{C7217739-7F62-4481-8A1F-460F65948484}"/>
    <dgm:cxn modelId="{9E850F9A-E601-4012-AAB8-04D6D0079541}" type="presOf" srcId="{92141E40-4836-4FBD-9C45-71526F144BD2}" destId="{7EE53234-A70D-4041-99CA-810ABBA17F7E}" srcOrd="0" destOrd="0" presId="urn:microsoft.com/office/officeart/2005/8/layout/radial3"/>
    <dgm:cxn modelId="{AA150E2B-0E77-4D3F-9774-EF10C502F35C}" srcId="{92141E40-4836-4FBD-9C45-71526F144BD2}" destId="{88CB8930-6C90-4FC7-9A3D-3C8C3DFD1EA2}" srcOrd="2" destOrd="0" parTransId="{C58C3616-BB9D-4434-BC5E-C2755247DEE9}" sibTransId="{FA87911B-F956-4B1D-80EE-6945576442E7}"/>
    <dgm:cxn modelId="{CFE1DE7C-0D00-4D4E-9B33-B78E579B1792}" type="presOf" srcId="{1BBF1E21-33F9-4F02-9B59-F044FF8B9F03}" destId="{5DF912E5-057E-4663-9F43-34C963757130}" srcOrd="0" destOrd="0" presId="urn:microsoft.com/office/officeart/2005/8/layout/radial3"/>
    <dgm:cxn modelId="{FDB5FE91-2C57-4A2C-97CF-84453C958E1D}" srcId="{92141E40-4836-4FBD-9C45-71526F144BD2}" destId="{1BBF1E21-33F9-4F02-9B59-F044FF8B9F03}" srcOrd="1" destOrd="0" parTransId="{AF9CD2AC-BD78-460E-A2F8-90FF8BC376B3}" sibTransId="{4DEF513C-FC52-4568-ADBE-4103A8883D33}"/>
    <dgm:cxn modelId="{293C10C2-B968-4682-88D1-9953FB19FF1C}" type="presOf" srcId="{88CB8930-6C90-4FC7-9A3D-3C8C3DFD1EA2}" destId="{AA817EE1-58D9-4CFB-9553-8A5FB71D9FDA}" srcOrd="0" destOrd="0" presId="urn:microsoft.com/office/officeart/2005/8/layout/radial3"/>
    <dgm:cxn modelId="{B0EBDFD8-A094-4028-9B8F-E29012CF13AD}" srcId="{21DC5102-2815-4627-A193-4530C72E60C9}" destId="{92141E40-4836-4FBD-9C45-71526F144BD2}" srcOrd="0" destOrd="0" parTransId="{451BCC6E-8276-4E01-886D-D84270E51400}" sibTransId="{8A862702-1C24-4168-9DAA-602C5FE19B26}"/>
    <dgm:cxn modelId="{0D9B497E-8D5F-4F83-84AF-01C535387918}" type="presParOf" srcId="{72B4B773-341C-4788-B33C-3EFB07E1E78D}" destId="{AB9DE48C-92E2-47CB-A30E-155D93C0BAB9}" srcOrd="0" destOrd="0" presId="urn:microsoft.com/office/officeart/2005/8/layout/radial3"/>
    <dgm:cxn modelId="{15FDA709-B092-40F4-B0E4-D970325F9EE0}" type="presParOf" srcId="{AB9DE48C-92E2-47CB-A30E-155D93C0BAB9}" destId="{7EE53234-A70D-4041-99CA-810ABBA17F7E}" srcOrd="0" destOrd="0" presId="urn:microsoft.com/office/officeart/2005/8/layout/radial3"/>
    <dgm:cxn modelId="{AF7580DC-73B5-4464-B354-D3A221F2648F}" type="presParOf" srcId="{AB9DE48C-92E2-47CB-A30E-155D93C0BAB9}" destId="{5841CAA8-4975-4F6D-BE7D-07D1BB88A35D}" srcOrd="1" destOrd="0" presId="urn:microsoft.com/office/officeart/2005/8/layout/radial3"/>
    <dgm:cxn modelId="{1E3DA4CC-6627-4A61-BAC8-262AD826DA48}" type="presParOf" srcId="{AB9DE48C-92E2-47CB-A30E-155D93C0BAB9}" destId="{5DF912E5-057E-4663-9F43-34C963757130}" srcOrd="2" destOrd="0" presId="urn:microsoft.com/office/officeart/2005/8/layout/radial3"/>
    <dgm:cxn modelId="{DC51FDC2-025F-4A13-B99F-9AF0E6E07232}" type="presParOf" srcId="{AB9DE48C-92E2-47CB-A30E-155D93C0BAB9}" destId="{AA817EE1-58D9-4CFB-9553-8A5FB71D9FDA}" srcOrd="3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9FB6853-A81D-42A4-B06D-AEFFCD648312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31A4851-720C-49AC-B009-0861F73E4314}">
      <dgm:prSet phldrT="[Текст]" custT="1"/>
      <dgm:spPr/>
      <dgm:t>
        <a:bodyPr/>
        <a:lstStyle/>
        <a:p>
          <a:pPr algn="ctr"/>
          <a:r>
            <a:rPr lang="en-US" sz="2800" dirty="0" smtClean="0">
              <a:solidFill>
                <a:srgbClr val="002060"/>
              </a:solidFill>
            </a:rPr>
            <a:t>How can I help you?</a:t>
          </a:r>
          <a:endParaRPr lang="ru-RU" sz="2800" dirty="0">
            <a:solidFill>
              <a:srgbClr val="002060"/>
            </a:solidFill>
          </a:endParaRPr>
        </a:p>
      </dgm:t>
    </dgm:pt>
    <dgm:pt modelId="{F8DEE86C-5CE4-4912-AF34-C68D866CFB87}" type="parTrans" cxnId="{451306ED-02AF-4ED6-8DE9-A8EE5A338722}">
      <dgm:prSet/>
      <dgm:spPr/>
      <dgm:t>
        <a:bodyPr/>
        <a:lstStyle/>
        <a:p>
          <a:endParaRPr lang="ru-RU"/>
        </a:p>
      </dgm:t>
    </dgm:pt>
    <dgm:pt modelId="{83E1548F-34CB-4CE6-929E-42CB48C650BD}" type="sibTrans" cxnId="{451306ED-02AF-4ED6-8DE9-A8EE5A338722}">
      <dgm:prSet/>
      <dgm:spPr/>
      <dgm:t>
        <a:bodyPr/>
        <a:lstStyle/>
        <a:p>
          <a:endParaRPr lang="ru-RU"/>
        </a:p>
      </dgm:t>
    </dgm:pt>
    <dgm:pt modelId="{31F63514-E7DA-4012-B7C4-D0FDD3CFA4A0}">
      <dgm:prSet phldrT="[Текст]" custT="1"/>
      <dgm:spPr/>
      <dgm:t>
        <a:bodyPr/>
        <a:lstStyle/>
        <a:p>
          <a:pPr algn="ctr"/>
          <a:r>
            <a:rPr lang="en-US" sz="2800" dirty="0" smtClean="0">
              <a:solidFill>
                <a:srgbClr val="002060"/>
              </a:solidFill>
            </a:rPr>
            <a:t>I’m looking for a birthday present for my friend</a:t>
          </a:r>
          <a:endParaRPr lang="ru-RU" sz="2800" dirty="0">
            <a:solidFill>
              <a:srgbClr val="002060"/>
            </a:solidFill>
          </a:endParaRPr>
        </a:p>
      </dgm:t>
    </dgm:pt>
    <dgm:pt modelId="{59F6E777-3F75-4D06-AAC5-4676B66F59C9}" type="parTrans" cxnId="{EF7BCBD7-6E50-452D-8164-0B3AE497A4FC}">
      <dgm:prSet/>
      <dgm:spPr/>
      <dgm:t>
        <a:bodyPr/>
        <a:lstStyle/>
        <a:p>
          <a:endParaRPr lang="ru-RU"/>
        </a:p>
      </dgm:t>
    </dgm:pt>
    <dgm:pt modelId="{C2D904C4-D04D-4476-83D2-740CAE8D0AC9}" type="sibTrans" cxnId="{EF7BCBD7-6E50-452D-8164-0B3AE497A4FC}">
      <dgm:prSet/>
      <dgm:spPr/>
      <dgm:t>
        <a:bodyPr/>
        <a:lstStyle/>
        <a:p>
          <a:endParaRPr lang="ru-RU"/>
        </a:p>
      </dgm:t>
    </dgm:pt>
    <dgm:pt modelId="{B9E15F15-D8E1-4ED2-BA19-BEC81C4D182E}">
      <dgm:prSet phldrT="[Текст]" custT="1"/>
      <dgm:spPr/>
      <dgm:t>
        <a:bodyPr/>
        <a:lstStyle/>
        <a:p>
          <a:pPr algn="ctr"/>
          <a:r>
            <a:rPr lang="en-US" sz="2800" dirty="0" smtClean="0">
              <a:solidFill>
                <a:srgbClr val="002060"/>
              </a:solidFill>
            </a:rPr>
            <a:t>Is it for a girl or a boy?</a:t>
          </a:r>
          <a:endParaRPr lang="ru-RU" sz="2800" dirty="0">
            <a:solidFill>
              <a:srgbClr val="002060"/>
            </a:solidFill>
          </a:endParaRPr>
        </a:p>
      </dgm:t>
    </dgm:pt>
    <dgm:pt modelId="{6AEFA005-86CC-422F-A396-258EEE20DFF4}" type="parTrans" cxnId="{651017DD-2B26-4B36-8B0A-25F51F8A017D}">
      <dgm:prSet/>
      <dgm:spPr/>
      <dgm:t>
        <a:bodyPr/>
        <a:lstStyle/>
        <a:p>
          <a:endParaRPr lang="ru-RU"/>
        </a:p>
      </dgm:t>
    </dgm:pt>
    <dgm:pt modelId="{EDDA846A-AE29-4BB1-B90C-0C6D0D01D8A4}" type="sibTrans" cxnId="{651017DD-2B26-4B36-8B0A-25F51F8A017D}">
      <dgm:prSet/>
      <dgm:spPr/>
      <dgm:t>
        <a:bodyPr/>
        <a:lstStyle/>
        <a:p>
          <a:endParaRPr lang="ru-RU"/>
        </a:p>
      </dgm:t>
    </dgm:pt>
    <dgm:pt modelId="{39CEDB30-563D-49A4-BE12-50BE33F55EF7}">
      <dgm:prSet custT="1"/>
      <dgm:spPr/>
      <dgm:t>
        <a:bodyPr/>
        <a:lstStyle/>
        <a:p>
          <a:pPr algn="ctr"/>
          <a:r>
            <a:rPr lang="en-US" sz="2800" dirty="0" smtClean="0">
              <a:solidFill>
                <a:srgbClr val="002060"/>
              </a:solidFill>
            </a:rPr>
            <a:t>What about a jigsaw puzzle then?</a:t>
          </a:r>
          <a:endParaRPr lang="ru-RU" sz="2800" dirty="0">
            <a:solidFill>
              <a:srgbClr val="002060"/>
            </a:solidFill>
          </a:endParaRPr>
        </a:p>
      </dgm:t>
    </dgm:pt>
    <dgm:pt modelId="{DC4C4CEF-D9EA-4D8A-A3F9-F078F54A488E}" type="parTrans" cxnId="{57F340AF-3DD6-49BF-8B2A-7BA8008C5025}">
      <dgm:prSet/>
      <dgm:spPr/>
      <dgm:t>
        <a:bodyPr/>
        <a:lstStyle/>
        <a:p>
          <a:endParaRPr lang="ru-RU"/>
        </a:p>
      </dgm:t>
    </dgm:pt>
    <dgm:pt modelId="{6EAE2C5B-56FD-41E3-B20D-B54EB7D35611}" type="sibTrans" cxnId="{57F340AF-3DD6-49BF-8B2A-7BA8008C5025}">
      <dgm:prSet/>
      <dgm:spPr/>
      <dgm:t>
        <a:bodyPr/>
        <a:lstStyle/>
        <a:p>
          <a:endParaRPr lang="ru-RU"/>
        </a:p>
      </dgm:t>
    </dgm:pt>
    <dgm:pt modelId="{8D61DFCF-C909-4195-9787-C4E3293A3F2B}">
      <dgm:prSet custT="1"/>
      <dgm:spPr/>
      <dgm:t>
        <a:bodyPr/>
        <a:lstStyle/>
        <a:p>
          <a:pPr algn="ctr"/>
          <a:r>
            <a:rPr lang="en-US" sz="2800" dirty="0" smtClean="0">
              <a:solidFill>
                <a:srgbClr val="002060"/>
              </a:solidFill>
            </a:rPr>
            <a:t>How much are then?</a:t>
          </a:r>
          <a:endParaRPr lang="ru-RU" sz="2800" dirty="0">
            <a:solidFill>
              <a:srgbClr val="002060"/>
            </a:solidFill>
          </a:endParaRPr>
        </a:p>
      </dgm:t>
    </dgm:pt>
    <dgm:pt modelId="{E97399C1-D32A-4579-BEED-61B8E02AB75A}" type="parTrans" cxnId="{779019F5-7447-4B89-A71B-029EB8654DB1}">
      <dgm:prSet/>
      <dgm:spPr/>
      <dgm:t>
        <a:bodyPr/>
        <a:lstStyle/>
        <a:p>
          <a:endParaRPr lang="ru-RU"/>
        </a:p>
      </dgm:t>
    </dgm:pt>
    <dgm:pt modelId="{56D4DC72-0789-4D2C-8EB9-476EAEBC3B5F}" type="sibTrans" cxnId="{779019F5-7447-4B89-A71B-029EB8654DB1}">
      <dgm:prSet/>
      <dgm:spPr/>
      <dgm:t>
        <a:bodyPr/>
        <a:lstStyle/>
        <a:p>
          <a:endParaRPr lang="ru-RU"/>
        </a:p>
      </dgm:t>
    </dgm:pt>
    <dgm:pt modelId="{3A498824-207E-4929-B4B7-158692BE96DD}">
      <dgm:prSet custT="1"/>
      <dgm:spPr/>
      <dgm:t>
        <a:bodyPr/>
        <a:lstStyle/>
        <a:p>
          <a:pPr algn="ctr"/>
          <a:r>
            <a:rPr lang="en-US" sz="2800" dirty="0" smtClean="0">
              <a:solidFill>
                <a:srgbClr val="002060"/>
              </a:solidFill>
            </a:rPr>
            <a:t>I’m afraid it’s too expensive.</a:t>
          </a:r>
          <a:endParaRPr lang="ru-RU" sz="2800" dirty="0">
            <a:solidFill>
              <a:srgbClr val="002060"/>
            </a:solidFill>
          </a:endParaRPr>
        </a:p>
      </dgm:t>
    </dgm:pt>
    <dgm:pt modelId="{FEB409F3-A03A-4FB5-9E1F-81AD335DD077}" type="parTrans" cxnId="{5FFC9EBB-0111-45C3-9CB5-2A7FC70D644E}">
      <dgm:prSet/>
      <dgm:spPr/>
      <dgm:t>
        <a:bodyPr/>
        <a:lstStyle/>
        <a:p>
          <a:endParaRPr lang="ru-RU"/>
        </a:p>
      </dgm:t>
    </dgm:pt>
    <dgm:pt modelId="{A155C987-DDF1-46AE-A288-10FBFB7A9314}" type="sibTrans" cxnId="{5FFC9EBB-0111-45C3-9CB5-2A7FC70D644E}">
      <dgm:prSet/>
      <dgm:spPr/>
      <dgm:t>
        <a:bodyPr/>
        <a:lstStyle/>
        <a:p>
          <a:endParaRPr lang="ru-RU"/>
        </a:p>
      </dgm:t>
    </dgm:pt>
    <dgm:pt modelId="{B2F275A0-D6E0-46BA-8CAE-DC06972A2E47}">
      <dgm:prSet custT="1"/>
      <dgm:spPr/>
      <dgm:t>
        <a:bodyPr/>
        <a:lstStyle/>
        <a:p>
          <a:pPr algn="ctr"/>
          <a:r>
            <a:rPr lang="en-US" sz="2800" dirty="0" smtClean="0">
              <a:solidFill>
                <a:srgbClr val="002060"/>
              </a:solidFill>
            </a:rPr>
            <a:t>I have the perfect thing for you.</a:t>
          </a:r>
          <a:endParaRPr lang="ru-RU" sz="2800" dirty="0">
            <a:solidFill>
              <a:srgbClr val="002060"/>
            </a:solidFill>
          </a:endParaRPr>
        </a:p>
      </dgm:t>
    </dgm:pt>
    <dgm:pt modelId="{83C7DE39-5ACA-4EB9-9461-87487C81358C}" type="parTrans" cxnId="{35BC8749-1ED4-4B5D-8C75-F5CBC75E2D7E}">
      <dgm:prSet/>
      <dgm:spPr/>
      <dgm:t>
        <a:bodyPr/>
        <a:lstStyle/>
        <a:p>
          <a:endParaRPr lang="ru-RU"/>
        </a:p>
      </dgm:t>
    </dgm:pt>
    <dgm:pt modelId="{833AE563-9E80-400C-A65C-11E39598536D}" type="sibTrans" cxnId="{35BC8749-1ED4-4B5D-8C75-F5CBC75E2D7E}">
      <dgm:prSet/>
      <dgm:spPr/>
      <dgm:t>
        <a:bodyPr/>
        <a:lstStyle/>
        <a:p>
          <a:endParaRPr lang="ru-RU"/>
        </a:p>
      </dgm:t>
    </dgm:pt>
    <dgm:pt modelId="{33ECB1DE-9E87-482E-814B-551C8A739B39}">
      <dgm:prSet custT="1"/>
      <dgm:spPr/>
      <dgm:t>
        <a:bodyPr/>
        <a:lstStyle/>
        <a:p>
          <a:pPr algn="ctr"/>
          <a:r>
            <a:rPr lang="en-US" sz="2800" dirty="0" smtClean="0">
              <a:solidFill>
                <a:srgbClr val="002060"/>
              </a:solidFill>
            </a:rPr>
            <a:t>Would you like me to wrap it?</a:t>
          </a:r>
          <a:endParaRPr lang="ru-RU" sz="2800" dirty="0">
            <a:solidFill>
              <a:srgbClr val="002060"/>
            </a:solidFill>
          </a:endParaRPr>
        </a:p>
      </dgm:t>
    </dgm:pt>
    <dgm:pt modelId="{362D1823-516A-48A4-95DC-495FFA96E9F0}" type="parTrans" cxnId="{C4E94B08-DF6E-4959-B3C6-F0A977212A54}">
      <dgm:prSet/>
      <dgm:spPr/>
      <dgm:t>
        <a:bodyPr/>
        <a:lstStyle/>
        <a:p>
          <a:endParaRPr lang="ru-RU"/>
        </a:p>
      </dgm:t>
    </dgm:pt>
    <dgm:pt modelId="{35772C37-E08A-43E1-AA74-8EB87042CF35}" type="sibTrans" cxnId="{C4E94B08-DF6E-4959-B3C6-F0A977212A54}">
      <dgm:prSet/>
      <dgm:spPr/>
      <dgm:t>
        <a:bodyPr/>
        <a:lstStyle/>
        <a:p>
          <a:endParaRPr lang="ru-RU"/>
        </a:p>
      </dgm:t>
    </dgm:pt>
    <dgm:pt modelId="{6BAB81BF-8848-4FC0-B04F-3FABB5DA90B2}" type="pres">
      <dgm:prSet presAssocID="{F9FB6853-A81D-42A4-B06D-AEFFCD64831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2668458-EED9-4015-AE1A-37B31555ABFA}" type="pres">
      <dgm:prSet presAssocID="{531A4851-720C-49AC-B009-0861F73E4314}" presName="parentLin" presStyleCnt="0"/>
      <dgm:spPr/>
    </dgm:pt>
    <dgm:pt modelId="{DBB9EF8B-A75A-4302-94F2-DBB3E82AC65A}" type="pres">
      <dgm:prSet presAssocID="{531A4851-720C-49AC-B009-0861F73E4314}" presName="parentLeftMargin" presStyleLbl="node1" presStyleIdx="0" presStyleCnt="8"/>
      <dgm:spPr/>
      <dgm:t>
        <a:bodyPr/>
        <a:lstStyle/>
        <a:p>
          <a:endParaRPr lang="ru-RU"/>
        </a:p>
      </dgm:t>
    </dgm:pt>
    <dgm:pt modelId="{0EB0404D-961D-44CF-9D6F-84299333060F}" type="pres">
      <dgm:prSet presAssocID="{531A4851-720C-49AC-B009-0861F73E4314}" presName="parentText" presStyleLbl="node1" presStyleIdx="0" presStyleCnt="8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15758C-CA66-432B-BD1C-F45208795B2B}" type="pres">
      <dgm:prSet presAssocID="{531A4851-720C-49AC-B009-0861F73E4314}" presName="negativeSpace" presStyleCnt="0"/>
      <dgm:spPr/>
    </dgm:pt>
    <dgm:pt modelId="{73B271AA-90BE-49D6-B3BA-7B9FBABA6C8C}" type="pres">
      <dgm:prSet presAssocID="{531A4851-720C-49AC-B009-0861F73E4314}" presName="childText" presStyleLbl="conFgAcc1" presStyleIdx="0" presStyleCnt="8">
        <dgm:presLayoutVars>
          <dgm:bulletEnabled val="1"/>
        </dgm:presLayoutVars>
      </dgm:prSet>
      <dgm:spPr/>
    </dgm:pt>
    <dgm:pt modelId="{805B334A-167D-4F48-840C-CE85E72EC146}" type="pres">
      <dgm:prSet presAssocID="{83E1548F-34CB-4CE6-929E-42CB48C650BD}" presName="spaceBetweenRectangles" presStyleCnt="0"/>
      <dgm:spPr/>
    </dgm:pt>
    <dgm:pt modelId="{5ED0213C-7527-47F7-8B82-3A07DC2E3AE5}" type="pres">
      <dgm:prSet presAssocID="{31F63514-E7DA-4012-B7C4-D0FDD3CFA4A0}" presName="parentLin" presStyleCnt="0"/>
      <dgm:spPr/>
    </dgm:pt>
    <dgm:pt modelId="{B8C451F0-638A-412B-84AE-E0B919DAC3CA}" type="pres">
      <dgm:prSet presAssocID="{31F63514-E7DA-4012-B7C4-D0FDD3CFA4A0}" presName="parentLeftMargin" presStyleLbl="node1" presStyleIdx="0" presStyleCnt="8"/>
      <dgm:spPr/>
      <dgm:t>
        <a:bodyPr/>
        <a:lstStyle/>
        <a:p>
          <a:endParaRPr lang="ru-RU"/>
        </a:p>
      </dgm:t>
    </dgm:pt>
    <dgm:pt modelId="{EDB78392-E620-4B61-BA86-698487B044F2}" type="pres">
      <dgm:prSet presAssocID="{31F63514-E7DA-4012-B7C4-D0FDD3CFA4A0}" presName="parentText" presStyleLbl="node1" presStyleIdx="1" presStyleCnt="8" custScaleX="142370" custScaleY="17506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DD4A0D-105B-49FE-AB0F-890FB6C511B4}" type="pres">
      <dgm:prSet presAssocID="{31F63514-E7DA-4012-B7C4-D0FDD3CFA4A0}" presName="negativeSpace" presStyleCnt="0"/>
      <dgm:spPr/>
    </dgm:pt>
    <dgm:pt modelId="{8A5B2CEE-6132-45E2-BA2A-9125A05BB57B}" type="pres">
      <dgm:prSet presAssocID="{31F63514-E7DA-4012-B7C4-D0FDD3CFA4A0}" presName="childText" presStyleLbl="conFgAcc1" presStyleIdx="1" presStyleCnt="8">
        <dgm:presLayoutVars>
          <dgm:bulletEnabled val="1"/>
        </dgm:presLayoutVars>
      </dgm:prSet>
      <dgm:spPr/>
    </dgm:pt>
    <dgm:pt modelId="{4DFCDAF8-2D55-4064-B047-D6AEFE8E4E38}" type="pres">
      <dgm:prSet presAssocID="{C2D904C4-D04D-4476-83D2-740CAE8D0AC9}" presName="spaceBetweenRectangles" presStyleCnt="0"/>
      <dgm:spPr/>
    </dgm:pt>
    <dgm:pt modelId="{8E9D1D61-B2DF-4D1F-B8C3-203FD29941C3}" type="pres">
      <dgm:prSet presAssocID="{B9E15F15-D8E1-4ED2-BA19-BEC81C4D182E}" presName="parentLin" presStyleCnt="0"/>
      <dgm:spPr/>
    </dgm:pt>
    <dgm:pt modelId="{DEF1620C-4553-4DC9-B83D-C87926F7A5B0}" type="pres">
      <dgm:prSet presAssocID="{B9E15F15-D8E1-4ED2-BA19-BEC81C4D182E}" presName="parentLeftMargin" presStyleLbl="node1" presStyleIdx="1" presStyleCnt="8"/>
      <dgm:spPr/>
      <dgm:t>
        <a:bodyPr/>
        <a:lstStyle/>
        <a:p>
          <a:endParaRPr lang="ru-RU"/>
        </a:p>
      </dgm:t>
    </dgm:pt>
    <dgm:pt modelId="{C5900D9F-DD1C-4185-9D64-C098D57273E5}" type="pres">
      <dgm:prSet presAssocID="{B9E15F15-D8E1-4ED2-BA19-BEC81C4D182E}" presName="parentText" presStyleLbl="node1" presStyleIdx="2" presStyleCnt="8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307D4D-9D15-4D64-9311-544B9522DD74}" type="pres">
      <dgm:prSet presAssocID="{B9E15F15-D8E1-4ED2-BA19-BEC81C4D182E}" presName="negativeSpace" presStyleCnt="0"/>
      <dgm:spPr/>
    </dgm:pt>
    <dgm:pt modelId="{8038DE92-2A83-4A2B-9B97-9C183CCAEA56}" type="pres">
      <dgm:prSet presAssocID="{B9E15F15-D8E1-4ED2-BA19-BEC81C4D182E}" presName="childText" presStyleLbl="conFgAcc1" presStyleIdx="2" presStyleCnt="8">
        <dgm:presLayoutVars>
          <dgm:bulletEnabled val="1"/>
        </dgm:presLayoutVars>
      </dgm:prSet>
      <dgm:spPr/>
    </dgm:pt>
    <dgm:pt modelId="{FC226F3A-3FE0-4DC8-8009-3334DDDE00DA}" type="pres">
      <dgm:prSet presAssocID="{EDDA846A-AE29-4BB1-B90C-0C6D0D01D8A4}" presName="spaceBetweenRectangles" presStyleCnt="0"/>
      <dgm:spPr/>
    </dgm:pt>
    <dgm:pt modelId="{0AAAA7CC-BB63-4E54-B9C5-0BCADBF2EED6}" type="pres">
      <dgm:prSet presAssocID="{39CEDB30-563D-49A4-BE12-50BE33F55EF7}" presName="parentLin" presStyleCnt="0"/>
      <dgm:spPr/>
    </dgm:pt>
    <dgm:pt modelId="{2F05937C-3E9F-4CE1-AD3E-B30B5A0B22BF}" type="pres">
      <dgm:prSet presAssocID="{39CEDB30-563D-49A4-BE12-50BE33F55EF7}" presName="parentLeftMargin" presStyleLbl="node1" presStyleIdx="2" presStyleCnt="8"/>
      <dgm:spPr/>
      <dgm:t>
        <a:bodyPr/>
        <a:lstStyle/>
        <a:p>
          <a:endParaRPr lang="ru-RU"/>
        </a:p>
      </dgm:t>
    </dgm:pt>
    <dgm:pt modelId="{52241BC4-25E2-4E22-B16C-2FA64413090F}" type="pres">
      <dgm:prSet presAssocID="{39CEDB30-563D-49A4-BE12-50BE33F55EF7}" presName="parentText" presStyleLbl="node1" presStyleIdx="3" presStyleCnt="8" custScaleX="142857" custScaleY="13721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22CDAD-C2CF-483C-A44B-23866CE1E59B}" type="pres">
      <dgm:prSet presAssocID="{39CEDB30-563D-49A4-BE12-50BE33F55EF7}" presName="negativeSpace" presStyleCnt="0"/>
      <dgm:spPr/>
    </dgm:pt>
    <dgm:pt modelId="{381DC604-108A-4206-BF19-4A59402A8E73}" type="pres">
      <dgm:prSet presAssocID="{39CEDB30-563D-49A4-BE12-50BE33F55EF7}" presName="childText" presStyleLbl="conFgAcc1" presStyleIdx="3" presStyleCnt="8">
        <dgm:presLayoutVars>
          <dgm:bulletEnabled val="1"/>
        </dgm:presLayoutVars>
      </dgm:prSet>
      <dgm:spPr/>
    </dgm:pt>
    <dgm:pt modelId="{53B09B90-CC5D-46A9-993E-88075FC4912A}" type="pres">
      <dgm:prSet presAssocID="{6EAE2C5B-56FD-41E3-B20D-B54EB7D35611}" presName="spaceBetweenRectangles" presStyleCnt="0"/>
      <dgm:spPr/>
    </dgm:pt>
    <dgm:pt modelId="{4984E074-4389-4DE3-9C45-73C20C540203}" type="pres">
      <dgm:prSet presAssocID="{8D61DFCF-C909-4195-9787-C4E3293A3F2B}" presName="parentLin" presStyleCnt="0"/>
      <dgm:spPr/>
    </dgm:pt>
    <dgm:pt modelId="{46F58502-35E4-41A9-9F05-9F821949683A}" type="pres">
      <dgm:prSet presAssocID="{8D61DFCF-C909-4195-9787-C4E3293A3F2B}" presName="parentLeftMargin" presStyleLbl="node1" presStyleIdx="3" presStyleCnt="8"/>
      <dgm:spPr/>
      <dgm:t>
        <a:bodyPr/>
        <a:lstStyle/>
        <a:p>
          <a:endParaRPr lang="ru-RU"/>
        </a:p>
      </dgm:t>
    </dgm:pt>
    <dgm:pt modelId="{6483B1AE-3ED2-43ED-BF1C-740235F6E4D0}" type="pres">
      <dgm:prSet presAssocID="{8D61DFCF-C909-4195-9787-C4E3293A3F2B}" presName="parentText" presStyleLbl="node1" presStyleIdx="4" presStyleCnt="8" custScaleX="13526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287EAA-7AAF-4D25-BD2C-A854AEF36BBB}" type="pres">
      <dgm:prSet presAssocID="{8D61DFCF-C909-4195-9787-C4E3293A3F2B}" presName="negativeSpace" presStyleCnt="0"/>
      <dgm:spPr/>
    </dgm:pt>
    <dgm:pt modelId="{5E61387E-E042-4497-8D3C-6338D24B70E3}" type="pres">
      <dgm:prSet presAssocID="{8D61DFCF-C909-4195-9787-C4E3293A3F2B}" presName="childText" presStyleLbl="conFgAcc1" presStyleIdx="4" presStyleCnt="8">
        <dgm:presLayoutVars>
          <dgm:bulletEnabled val="1"/>
        </dgm:presLayoutVars>
      </dgm:prSet>
      <dgm:spPr/>
    </dgm:pt>
    <dgm:pt modelId="{FB106CFA-AA8C-4AAF-8B53-695578EF445D}" type="pres">
      <dgm:prSet presAssocID="{56D4DC72-0789-4D2C-8EB9-476EAEBC3B5F}" presName="spaceBetweenRectangles" presStyleCnt="0"/>
      <dgm:spPr/>
    </dgm:pt>
    <dgm:pt modelId="{49A01C69-FBB8-4F6D-88C1-FA4E5512AEAD}" type="pres">
      <dgm:prSet presAssocID="{3A498824-207E-4929-B4B7-158692BE96DD}" presName="parentLin" presStyleCnt="0"/>
      <dgm:spPr/>
    </dgm:pt>
    <dgm:pt modelId="{82B41F60-D216-4EBC-9F26-E839012D4325}" type="pres">
      <dgm:prSet presAssocID="{3A498824-207E-4929-B4B7-158692BE96DD}" presName="parentLeftMargin" presStyleLbl="node1" presStyleIdx="4" presStyleCnt="8"/>
      <dgm:spPr/>
      <dgm:t>
        <a:bodyPr/>
        <a:lstStyle/>
        <a:p>
          <a:endParaRPr lang="ru-RU"/>
        </a:p>
      </dgm:t>
    </dgm:pt>
    <dgm:pt modelId="{439AA0B9-F615-4C01-9F49-EFB6FB1B571E}" type="pres">
      <dgm:prSet presAssocID="{3A498824-207E-4929-B4B7-158692BE96DD}" presName="parentText" presStyleLbl="node1" presStyleIdx="5" presStyleCnt="8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167D12-2297-49D1-A132-F7503101AD96}" type="pres">
      <dgm:prSet presAssocID="{3A498824-207E-4929-B4B7-158692BE96DD}" presName="negativeSpace" presStyleCnt="0"/>
      <dgm:spPr/>
    </dgm:pt>
    <dgm:pt modelId="{55CB1483-70C7-4809-BBDA-5DF7B824E4F1}" type="pres">
      <dgm:prSet presAssocID="{3A498824-207E-4929-B4B7-158692BE96DD}" presName="childText" presStyleLbl="conFgAcc1" presStyleIdx="5" presStyleCnt="8">
        <dgm:presLayoutVars>
          <dgm:bulletEnabled val="1"/>
        </dgm:presLayoutVars>
      </dgm:prSet>
      <dgm:spPr/>
    </dgm:pt>
    <dgm:pt modelId="{370EBADE-D49B-4609-9B89-9CA6D9CF79F3}" type="pres">
      <dgm:prSet presAssocID="{A155C987-DDF1-46AE-A288-10FBFB7A9314}" presName="spaceBetweenRectangles" presStyleCnt="0"/>
      <dgm:spPr/>
    </dgm:pt>
    <dgm:pt modelId="{746BC70D-1CDF-488E-ABB9-C2F387B6918B}" type="pres">
      <dgm:prSet presAssocID="{B2F275A0-D6E0-46BA-8CAE-DC06972A2E47}" presName="parentLin" presStyleCnt="0"/>
      <dgm:spPr/>
    </dgm:pt>
    <dgm:pt modelId="{00A223F4-B78D-412E-B0DC-4D00AC9A26ED}" type="pres">
      <dgm:prSet presAssocID="{B2F275A0-D6E0-46BA-8CAE-DC06972A2E47}" presName="parentLeftMargin" presStyleLbl="node1" presStyleIdx="5" presStyleCnt="8"/>
      <dgm:spPr/>
      <dgm:t>
        <a:bodyPr/>
        <a:lstStyle/>
        <a:p>
          <a:endParaRPr lang="ru-RU"/>
        </a:p>
      </dgm:t>
    </dgm:pt>
    <dgm:pt modelId="{4BED82C1-5A88-47DE-BC18-D3E0E5B4A593}" type="pres">
      <dgm:prSet presAssocID="{B2F275A0-D6E0-46BA-8CAE-DC06972A2E47}" presName="parentText" presStyleLbl="node1" presStyleIdx="6" presStyleCnt="8" custScaleX="142857" custScaleY="16232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6D64C6-D614-4D89-BE5A-EA03778BF824}" type="pres">
      <dgm:prSet presAssocID="{B2F275A0-D6E0-46BA-8CAE-DC06972A2E47}" presName="negativeSpace" presStyleCnt="0"/>
      <dgm:spPr/>
    </dgm:pt>
    <dgm:pt modelId="{EDAC93DB-AA23-4BB2-B8EF-FE5F14EC85E6}" type="pres">
      <dgm:prSet presAssocID="{B2F275A0-D6E0-46BA-8CAE-DC06972A2E47}" presName="childText" presStyleLbl="conFgAcc1" presStyleIdx="6" presStyleCnt="8">
        <dgm:presLayoutVars>
          <dgm:bulletEnabled val="1"/>
        </dgm:presLayoutVars>
      </dgm:prSet>
      <dgm:spPr/>
    </dgm:pt>
    <dgm:pt modelId="{393468F0-CA55-4F3D-A699-42AF8BCAD998}" type="pres">
      <dgm:prSet presAssocID="{833AE563-9E80-400C-A65C-11E39598536D}" presName="spaceBetweenRectangles" presStyleCnt="0"/>
      <dgm:spPr/>
    </dgm:pt>
    <dgm:pt modelId="{77221D32-0C39-4628-8904-71FF0A2AC751}" type="pres">
      <dgm:prSet presAssocID="{33ECB1DE-9E87-482E-814B-551C8A739B39}" presName="parentLin" presStyleCnt="0"/>
      <dgm:spPr/>
    </dgm:pt>
    <dgm:pt modelId="{28B94DF6-D081-414D-B875-5F42199EC585}" type="pres">
      <dgm:prSet presAssocID="{33ECB1DE-9E87-482E-814B-551C8A739B39}" presName="parentLeftMargin" presStyleLbl="node1" presStyleIdx="6" presStyleCnt="8"/>
      <dgm:spPr/>
      <dgm:t>
        <a:bodyPr/>
        <a:lstStyle/>
        <a:p>
          <a:endParaRPr lang="ru-RU"/>
        </a:p>
      </dgm:t>
    </dgm:pt>
    <dgm:pt modelId="{16444254-C0F3-45EF-AC7E-0D4881A4FF3F}" type="pres">
      <dgm:prSet presAssocID="{33ECB1DE-9E87-482E-814B-551C8A739B39}" presName="parentText" presStyleLbl="node1" presStyleIdx="7" presStyleCnt="8" custScaleX="142857" custScaleY="212989" custLinFactNeighborX="46825" custLinFactNeighborY="-958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7D825B-033B-4BEA-B2F1-DC83073A8D88}" type="pres">
      <dgm:prSet presAssocID="{33ECB1DE-9E87-482E-814B-551C8A739B39}" presName="negativeSpace" presStyleCnt="0"/>
      <dgm:spPr/>
    </dgm:pt>
    <dgm:pt modelId="{4A630CE5-382C-4ABE-9D10-862A4FF599FB}" type="pres">
      <dgm:prSet presAssocID="{33ECB1DE-9E87-482E-814B-551C8A739B39}" presName="childText" presStyleLbl="conFgAcc1" presStyleIdx="7" presStyleCnt="8">
        <dgm:presLayoutVars>
          <dgm:bulletEnabled val="1"/>
        </dgm:presLayoutVars>
      </dgm:prSet>
      <dgm:spPr/>
    </dgm:pt>
  </dgm:ptLst>
  <dgm:cxnLst>
    <dgm:cxn modelId="{779019F5-7447-4B89-A71B-029EB8654DB1}" srcId="{F9FB6853-A81D-42A4-B06D-AEFFCD648312}" destId="{8D61DFCF-C909-4195-9787-C4E3293A3F2B}" srcOrd="4" destOrd="0" parTransId="{E97399C1-D32A-4579-BEED-61B8E02AB75A}" sibTransId="{56D4DC72-0789-4D2C-8EB9-476EAEBC3B5F}"/>
    <dgm:cxn modelId="{85DDFB2D-840D-4A2B-8476-E19E957B5702}" type="presOf" srcId="{33ECB1DE-9E87-482E-814B-551C8A739B39}" destId="{16444254-C0F3-45EF-AC7E-0D4881A4FF3F}" srcOrd="1" destOrd="0" presId="urn:microsoft.com/office/officeart/2005/8/layout/list1"/>
    <dgm:cxn modelId="{451306ED-02AF-4ED6-8DE9-A8EE5A338722}" srcId="{F9FB6853-A81D-42A4-B06D-AEFFCD648312}" destId="{531A4851-720C-49AC-B009-0861F73E4314}" srcOrd="0" destOrd="0" parTransId="{F8DEE86C-5CE4-4912-AF34-C68D866CFB87}" sibTransId="{83E1548F-34CB-4CE6-929E-42CB48C650BD}"/>
    <dgm:cxn modelId="{1B6625D4-6EC5-4C1D-B963-ACA3766E1A18}" type="presOf" srcId="{B2F275A0-D6E0-46BA-8CAE-DC06972A2E47}" destId="{4BED82C1-5A88-47DE-BC18-D3E0E5B4A593}" srcOrd="1" destOrd="0" presId="urn:microsoft.com/office/officeart/2005/8/layout/list1"/>
    <dgm:cxn modelId="{5D3D7D8F-D318-4453-86C1-A3477DC08F5E}" type="presOf" srcId="{B9E15F15-D8E1-4ED2-BA19-BEC81C4D182E}" destId="{DEF1620C-4553-4DC9-B83D-C87926F7A5B0}" srcOrd="0" destOrd="0" presId="urn:microsoft.com/office/officeart/2005/8/layout/list1"/>
    <dgm:cxn modelId="{5FFC9EBB-0111-45C3-9CB5-2A7FC70D644E}" srcId="{F9FB6853-A81D-42A4-B06D-AEFFCD648312}" destId="{3A498824-207E-4929-B4B7-158692BE96DD}" srcOrd="5" destOrd="0" parTransId="{FEB409F3-A03A-4FB5-9E1F-81AD335DD077}" sibTransId="{A155C987-DDF1-46AE-A288-10FBFB7A9314}"/>
    <dgm:cxn modelId="{C4E94B08-DF6E-4959-B3C6-F0A977212A54}" srcId="{F9FB6853-A81D-42A4-B06D-AEFFCD648312}" destId="{33ECB1DE-9E87-482E-814B-551C8A739B39}" srcOrd="7" destOrd="0" parTransId="{362D1823-516A-48A4-95DC-495FFA96E9F0}" sibTransId="{35772C37-E08A-43E1-AA74-8EB87042CF35}"/>
    <dgm:cxn modelId="{651017DD-2B26-4B36-8B0A-25F51F8A017D}" srcId="{F9FB6853-A81D-42A4-B06D-AEFFCD648312}" destId="{B9E15F15-D8E1-4ED2-BA19-BEC81C4D182E}" srcOrd="2" destOrd="0" parTransId="{6AEFA005-86CC-422F-A396-258EEE20DFF4}" sibTransId="{EDDA846A-AE29-4BB1-B90C-0C6D0D01D8A4}"/>
    <dgm:cxn modelId="{F313BA97-325A-4A14-A391-8957CED13AB6}" type="presOf" srcId="{31F63514-E7DA-4012-B7C4-D0FDD3CFA4A0}" destId="{B8C451F0-638A-412B-84AE-E0B919DAC3CA}" srcOrd="0" destOrd="0" presId="urn:microsoft.com/office/officeart/2005/8/layout/list1"/>
    <dgm:cxn modelId="{57F340AF-3DD6-49BF-8B2A-7BA8008C5025}" srcId="{F9FB6853-A81D-42A4-B06D-AEFFCD648312}" destId="{39CEDB30-563D-49A4-BE12-50BE33F55EF7}" srcOrd="3" destOrd="0" parTransId="{DC4C4CEF-D9EA-4D8A-A3F9-F078F54A488E}" sibTransId="{6EAE2C5B-56FD-41E3-B20D-B54EB7D35611}"/>
    <dgm:cxn modelId="{EE4DF291-203E-4140-86BB-75AB0E5F0453}" type="presOf" srcId="{B9E15F15-D8E1-4ED2-BA19-BEC81C4D182E}" destId="{C5900D9F-DD1C-4185-9D64-C098D57273E5}" srcOrd="1" destOrd="0" presId="urn:microsoft.com/office/officeart/2005/8/layout/list1"/>
    <dgm:cxn modelId="{F374B7A2-FACC-479B-8FE1-17390E06D0AF}" type="presOf" srcId="{3A498824-207E-4929-B4B7-158692BE96DD}" destId="{439AA0B9-F615-4C01-9F49-EFB6FB1B571E}" srcOrd="1" destOrd="0" presId="urn:microsoft.com/office/officeart/2005/8/layout/list1"/>
    <dgm:cxn modelId="{183BE79E-BA0E-48B1-A225-008076B0D0D4}" type="presOf" srcId="{31F63514-E7DA-4012-B7C4-D0FDD3CFA4A0}" destId="{EDB78392-E620-4B61-BA86-698487B044F2}" srcOrd="1" destOrd="0" presId="urn:microsoft.com/office/officeart/2005/8/layout/list1"/>
    <dgm:cxn modelId="{EF7BCBD7-6E50-452D-8164-0B3AE497A4FC}" srcId="{F9FB6853-A81D-42A4-B06D-AEFFCD648312}" destId="{31F63514-E7DA-4012-B7C4-D0FDD3CFA4A0}" srcOrd="1" destOrd="0" parTransId="{59F6E777-3F75-4D06-AAC5-4676B66F59C9}" sibTransId="{C2D904C4-D04D-4476-83D2-740CAE8D0AC9}"/>
    <dgm:cxn modelId="{8EC82185-A703-45A3-B8D9-E55A8BC9B922}" type="presOf" srcId="{39CEDB30-563D-49A4-BE12-50BE33F55EF7}" destId="{2F05937C-3E9F-4CE1-AD3E-B30B5A0B22BF}" srcOrd="0" destOrd="0" presId="urn:microsoft.com/office/officeart/2005/8/layout/list1"/>
    <dgm:cxn modelId="{ACC0C101-DD30-4696-A5D3-6A532E879D45}" type="presOf" srcId="{39CEDB30-563D-49A4-BE12-50BE33F55EF7}" destId="{52241BC4-25E2-4E22-B16C-2FA64413090F}" srcOrd="1" destOrd="0" presId="urn:microsoft.com/office/officeart/2005/8/layout/list1"/>
    <dgm:cxn modelId="{35BC8749-1ED4-4B5D-8C75-F5CBC75E2D7E}" srcId="{F9FB6853-A81D-42A4-B06D-AEFFCD648312}" destId="{B2F275A0-D6E0-46BA-8CAE-DC06972A2E47}" srcOrd="6" destOrd="0" parTransId="{83C7DE39-5ACA-4EB9-9461-87487C81358C}" sibTransId="{833AE563-9E80-400C-A65C-11E39598536D}"/>
    <dgm:cxn modelId="{009D7400-BEE1-4FAA-8F37-AAAD04604EBE}" type="presOf" srcId="{B2F275A0-D6E0-46BA-8CAE-DC06972A2E47}" destId="{00A223F4-B78D-412E-B0DC-4D00AC9A26ED}" srcOrd="0" destOrd="0" presId="urn:microsoft.com/office/officeart/2005/8/layout/list1"/>
    <dgm:cxn modelId="{A2609574-87D1-41F5-818D-657D2BC4C4D7}" type="presOf" srcId="{531A4851-720C-49AC-B009-0861F73E4314}" destId="{DBB9EF8B-A75A-4302-94F2-DBB3E82AC65A}" srcOrd="0" destOrd="0" presId="urn:microsoft.com/office/officeart/2005/8/layout/list1"/>
    <dgm:cxn modelId="{E4AE52FE-5175-44A5-8580-73AD3DED47BA}" type="presOf" srcId="{F9FB6853-A81D-42A4-B06D-AEFFCD648312}" destId="{6BAB81BF-8848-4FC0-B04F-3FABB5DA90B2}" srcOrd="0" destOrd="0" presId="urn:microsoft.com/office/officeart/2005/8/layout/list1"/>
    <dgm:cxn modelId="{A18D4BBA-6B4A-4976-97F2-27F6EA5FC3A3}" type="presOf" srcId="{3A498824-207E-4929-B4B7-158692BE96DD}" destId="{82B41F60-D216-4EBC-9F26-E839012D4325}" srcOrd="0" destOrd="0" presId="urn:microsoft.com/office/officeart/2005/8/layout/list1"/>
    <dgm:cxn modelId="{D65F21C0-F3BE-42B9-A2B5-7F0ADB3FD13A}" type="presOf" srcId="{33ECB1DE-9E87-482E-814B-551C8A739B39}" destId="{28B94DF6-D081-414D-B875-5F42199EC585}" srcOrd="0" destOrd="0" presId="urn:microsoft.com/office/officeart/2005/8/layout/list1"/>
    <dgm:cxn modelId="{4B2CDAE5-CE32-4102-B8B7-51E473F667CF}" type="presOf" srcId="{8D61DFCF-C909-4195-9787-C4E3293A3F2B}" destId="{46F58502-35E4-41A9-9F05-9F821949683A}" srcOrd="0" destOrd="0" presId="urn:microsoft.com/office/officeart/2005/8/layout/list1"/>
    <dgm:cxn modelId="{D389AFCE-DD9D-40F4-9281-377512927471}" type="presOf" srcId="{8D61DFCF-C909-4195-9787-C4E3293A3F2B}" destId="{6483B1AE-3ED2-43ED-BF1C-740235F6E4D0}" srcOrd="1" destOrd="0" presId="urn:microsoft.com/office/officeart/2005/8/layout/list1"/>
    <dgm:cxn modelId="{E01AA6DF-3A19-4A02-A65F-30F32CE07E8D}" type="presOf" srcId="{531A4851-720C-49AC-B009-0861F73E4314}" destId="{0EB0404D-961D-44CF-9D6F-84299333060F}" srcOrd="1" destOrd="0" presId="urn:microsoft.com/office/officeart/2005/8/layout/list1"/>
    <dgm:cxn modelId="{291ECD6C-4E64-4182-B215-14C9D80F53D2}" type="presParOf" srcId="{6BAB81BF-8848-4FC0-B04F-3FABB5DA90B2}" destId="{D2668458-EED9-4015-AE1A-37B31555ABFA}" srcOrd="0" destOrd="0" presId="urn:microsoft.com/office/officeart/2005/8/layout/list1"/>
    <dgm:cxn modelId="{581B8631-0223-4C9C-BC9F-CABD0021E738}" type="presParOf" srcId="{D2668458-EED9-4015-AE1A-37B31555ABFA}" destId="{DBB9EF8B-A75A-4302-94F2-DBB3E82AC65A}" srcOrd="0" destOrd="0" presId="urn:microsoft.com/office/officeart/2005/8/layout/list1"/>
    <dgm:cxn modelId="{864AC6FC-D282-4508-9CB8-3EABE0991BBB}" type="presParOf" srcId="{D2668458-EED9-4015-AE1A-37B31555ABFA}" destId="{0EB0404D-961D-44CF-9D6F-84299333060F}" srcOrd="1" destOrd="0" presId="urn:microsoft.com/office/officeart/2005/8/layout/list1"/>
    <dgm:cxn modelId="{4D8D04B0-5C35-457D-A9DA-4F9A9DA3A43C}" type="presParOf" srcId="{6BAB81BF-8848-4FC0-B04F-3FABB5DA90B2}" destId="{4115758C-CA66-432B-BD1C-F45208795B2B}" srcOrd="1" destOrd="0" presId="urn:microsoft.com/office/officeart/2005/8/layout/list1"/>
    <dgm:cxn modelId="{FB528345-7F51-4A68-8D05-ECF6154ABBF3}" type="presParOf" srcId="{6BAB81BF-8848-4FC0-B04F-3FABB5DA90B2}" destId="{73B271AA-90BE-49D6-B3BA-7B9FBABA6C8C}" srcOrd="2" destOrd="0" presId="urn:microsoft.com/office/officeart/2005/8/layout/list1"/>
    <dgm:cxn modelId="{0C8F8015-E640-4653-BB00-BD34F42EB937}" type="presParOf" srcId="{6BAB81BF-8848-4FC0-B04F-3FABB5DA90B2}" destId="{805B334A-167D-4F48-840C-CE85E72EC146}" srcOrd="3" destOrd="0" presId="urn:microsoft.com/office/officeart/2005/8/layout/list1"/>
    <dgm:cxn modelId="{EC8467FD-1570-4187-A14A-45922B9816C4}" type="presParOf" srcId="{6BAB81BF-8848-4FC0-B04F-3FABB5DA90B2}" destId="{5ED0213C-7527-47F7-8B82-3A07DC2E3AE5}" srcOrd="4" destOrd="0" presId="urn:microsoft.com/office/officeart/2005/8/layout/list1"/>
    <dgm:cxn modelId="{44ED98FC-5AF1-4D8C-A870-682B000F0B0B}" type="presParOf" srcId="{5ED0213C-7527-47F7-8B82-3A07DC2E3AE5}" destId="{B8C451F0-638A-412B-84AE-E0B919DAC3CA}" srcOrd="0" destOrd="0" presId="urn:microsoft.com/office/officeart/2005/8/layout/list1"/>
    <dgm:cxn modelId="{36F3C5C0-4C4A-44BA-8889-1E57D9DD679D}" type="presParOf" srcId="{5ED0213C-7527-47F7-8B82-3A07DC2E3AE5}" destId="{EDB78392-E620-4B61-BA86-698487B044F2}" srcOrd="1" destOrd="0" presId="urn:microsoft.com/office/officeart/2005/8/layout/list1"/>
    <dgm:cxn modelId="{3008CBE3-63BF-474A-AD55-2E20221129AA}" type="presParOf" srcId="{6BAB81BF-8848-4FC0-B04F-3FABB5DA90B2}" destId="{6ADD4A0D-105B-49FE-AB0F-890FB6C511B4}" srcOrd="5" destOrd="0" presId="urn:microsoft.com/office/officeart/2005/8/layout/list1"/>
    <dgm:cxn modelId="{E48AB8E2-6604-408E-81A0-A8B8A33DA15A}" type="presParOf" srcId="{6BAB81BF-8848-4FC0-B04F-3FABB5DA90B2}" destId="{8A5B2CEE-6132-45E2-BA2A-9125A05BB57B}" srcOrd="6" destOrd="0" presId="urn:microsoft.com/office/officeart/2005/8/layout/list1"/>
    <dgm:cxn modelId="{D7EAFB71-0353-40CF-8806-F5A6CC304ECF}" type="presParOf" srcId="{6BAB81BF-8848-4FC0-B04F-3FABB5DA90B2}" destId="{4DFCDAF8-2D55-4064-B047-D6AEFE8E4E38}" srcOrd="7" destOrd="0" presId="urn:microsoft.com/office/officeart/2005/8/layout/list1"/>
    <dgm:cxn modelId="{4F8F7E55-0FE7-4B3A-B588-8736A9A21360}" type="presParOf" srcId="{6BAB81BF-8848-4FC0-B04F-3FABB5DA90B2}" destId="{8E9D1D61-B2DF-4D1F-B8C3-203FD29941C3}" srcOrd="8" destOrd="0" presId="urn:microsoft.com/office/officeart/2005/8/layout/list1"/>
    <dgm:cxn modelId="{248355A4-7645-47DC-A077-FDB6AA7C90D3}" type="presParOf" srcId="{8E9D1D61-B2DF-4D1F-B8C3-203FD29941C3}" destId="{DEF1620C-4553-4DC9-B83D-C87926F7A5B0}" srcOrd="0" destOrd="0" presId="urn:microsoft.com/office/officeart/2005/8/layout/list1"/>
    <dgm:cxn modelId="{B5702EB7-32CB-4620-8E1E-7DCD52E0EF8F}" type="presParOf" srcId="{8E9D1D61-B2DF-4D1F-B8C3-203FD29941C3}" destId="{C5900D9F-DD1C-4185-9D64-C098D57273E5}" srcOrd="1" destOrd="0" presId="urn:microsoft.com/office/officeart/2005/8/layout/list1"/>
    <dgm:cxn modelId="{BDB2E951-0C5F-4DF0-96BB-97804EC6735E}" type="presParOf" srcId="{6BAB81BF-8848-4FC0-B04F-3FABB5DA90B2}" destId="{DB307D4D-9D15-4D64-9311-544B9522DD74}" srcOrd="9" destOrd="0" presId="urn:microsoft.com/office/officeart/2005/8/layout/list1"/>
    <dgm:cxn modelId="{998212F1-FC6B-4D11-B53A-E6E9A11A9E10}" type="presParOf" srcId="{6BAB81BF-8848-4FC0-B04F-3FABB5DA90B2}" destId="{8038DE92-2A83-4A2B-9B97-9C183CCAEA56}" srcOrd="10" destOrd="0" presId="urn:microsoft.com/office/officeart/2005/8/layout/list1"/>
    <dgm:cxn modelId="{641A45CE-58B3-4A24-BD13-3347FB3EA986}" type="presParOf" srcId="{6BAB81BF-8848-4FC0-B04F-3FABB5DA90B2}" destId="{FC226F3A-3FE0-4DC8-8009-3334DDDE00DA}" srcOrd="11" destOrd="0" presId="urn:microsoft.com/office/officeart/2005/8/layout/list1"/>
    <dgm:cxn modelId="{5D2A7614-D497-4723-B548-3B1453602A5A}" type="presParOf" srcId="{6BAB81BF-8848-4FC0-B04F-3FABB5DA90B2}" destId="{0AAAA7CC-BB63-4E54-B9C5-0BCADBF2EED6}" srcOrd="12" destOrd="0" presId="urn:microsoft.com/office/officeart/2005/8/layout/list1"/>
    <dgm:cxn modelId="{0CB9E633-8F26-41E3-9C7D-65A5211B0776}" type="presParOf" srcId="{0AAAA7CC-BB63-4E54-B9C5-0BCADBF2EED6}" destId="{2F05937C-3E9F-4CE1-AD3E-B30B5A0B22BF}" srcOrd="0" destOrd="0" presId="urn:microsoft.com/office/officeart/2005/8/layout/list1"/>
    <dgm:cxn modelId="{7D55D5C1-1E76-4995-85DF-3E2816129DCE}" type="presParOf" srcId="{0AAAA7CC-BB63-4E54-B9C5-0BCADBF2EED6}" destId="{52241BC4-25E2-4E22-B16C-2FA64413090F}" srcOrd="1" destOrd="0" presId="urn:microsoft.com/office/officeart/2005/8/layout/list1"/>
    <dgm:cxn modelId="{C8EFB0A2-767C-4BD2-87B4-013CE8E68E44}" type="presParOf" srcId="{6BAB81BF-8848-4FC0-B04F-3FABB5DA90B2}" destId="{E122CDAD-C2CF-483C-A44B-23866CE1E59B}" srcOrd="13" destOrd="0" presId="urn:microsoft.com/office/officeart/2005/8/layout/list1"/>
    <dgm:cxn modelId="{61141BC3-53F1-4B2D-9730-6DBF561FF9EE}" type="presParOf" srcId="{6BAB81BF-8848-4FC0-B04F-3FABB5DA90B2}" destId="{381DC604-108A-4206-BF19-4A59402A8E73}" srcOrd="14" destOrd="0" presId="urn:microsoft.com/office/officeart/2005/8/layout/list1"/>
    <dgm:cxn modelId="{52390CCF-2F84-450B-98BF-C4406FDD54E8}" type="presParOf" srcId="{6BAB81BF-8848-4FC0-B04F-3FABB5DA90B2}" destId="{53B09B90-CC5D-46A9-993E-88075FC4912A}" srcOrd="15" destOrd="0" presId="urn:microsoft.com/office/officeart/2005/8/layout/list1"/>
    <dgm:cxn modelId="{94F35CD9-843A-4B77-8445-694B5BC91EBA}" type="presParOf" srcId="{6BAB81BF-8848-4FC0-B04F-3FABB5DA90B2}" destId="{4984E074-4389-4DE3-9C45-73C20C540203}" srcOrd="16" destOrd="0" presId="urn:microsoft.com/office/officeart/2005/8/layout/list1"/>
    <dgm:cxn modelId="{8B233FA0-DCFD-45FB-9F22-6C9A6B7FA584}" type="presParOf" srcId="{4984E074-4389-4DE3-9C45-73C20C540203}" destId="{46F58502-35E4-41A9-9F05-9F821949683A}" srcOrd="0" destOrd="0" presId="urn:microsoft.com/office/officeart/2005/8/layout/list1"/>
    <dgm:cxn modelId="{6115A283-3A10-4A59-8861-2BA3148E22EB}" type="presParOf" srcId="{4984E074-4389-4DE3-9C45-73C20C540203}" destId="{6483B1AE-3ED2-43ED-BF1C-740235F6E4D0}" srcOrd="1" destOrd="0" presId="urn:microsoft.com/office/officeart/2005/8/layout/list1"/>
    <dgm:cxn modelId="{9FB8E638-44D3-4DCC-BF9C-A9C8729AB3AE}" type="presParOf" srcId="{6BAB81BF-8848-4FC0-B04F-3FABB5DA90B2}" destId="{40287EAA-7AAF-4D25-BD2C-A854AEF36BBB}" srcOrd="17" destOrd="0" presId="urn:microsoft.com/office/officeart/2005/8/layout/list1"/>
    <dgm:cxn modelId="{B3E8A8B2-D522-4FE3-BB85-30AA9B686A2F}" type="presParOf" srcId="{6BAB81BF-8848-4FC0-B04F-3FABB5DA90B2}" destId="{5E61387E-E042-4497-8D3C-6338D24B70E3}" srcOrd="18" destOrd="0" presId="urn:microsoft.com/office/officeart/2005/8/layout/list1"/>
    <dgm:cxn modelId="{7098AB26-74AB-45B6-A7EA-8510D9B30152}" type="presParOf" srcId="{6BAB81BF-8848-4FC0-B04F-3FABB5DA90B2}" destId="{FB106CFA-AA8C-4AAF-8B53-695578EF445D}" srcOrd="19" destOrd="0" presId="urn:microsoft.com/office/officeart/2005/8/layout/list1"/>
    <dgm:cxn modelId="{0507C185-3128-4288-B08C-5D4127569899}" type="presParOf" srcId="{6BAB81BF-8848-4FC0-B04F-3FABB5DA90B2}" destId="{49A01C69-FBB8-4F6D-88C1-FA4E5512AEAD}" srcOrd="20" destOrd="0" presId="urn:microsoft.com/office/officeart/2005/8/layout/list1"/>
    <dgm:cxn modelId="{6DDD5BB2-6A38-4495-93DD-21E7C3707D1F}" type="presParOf" srcId="{49A01C69-FBB8-4F6D-88C1-FA4E5512AEAD}" destId="{82B41F60-D216-4EBC-9F26-E839012D4325}" srcOrd="0" destOrd="0" presId="urn:microsoft.com/office/officeart/2005/8/layout/list1"/>
    <dgm:cxn modelId="{CBAAE35D-27CA-4605-9D87-C88EBAEBB6F0}" type="presParOf" srcId="{49A01C69-FBB8-4F6D-88C1-FA4E5512AEAD}" destId="{439AA0B9-F615-4C01-9F49-EFB6FB1B571E}" srcOrd="1" destOrd="0" presId="urn:microsoft.com/office/officeart/2005/8/layout/list1"/>
    <dgm:cxn modelId="{C7B7344D-FEFC-4E77-829F-0A80E34C4C39}" type="presParOf" srcId="{6BAB81BF-8848-4FC0-B04F-3FABB5DA90B2}" destId="{01167D12-2297-49D1-A132-F7503101AD96}" srcOrd="21" destOrd="0" presId="urn:microsoft.com/office/officeart/2005/8/layout/list1"/>
    <dgm:cxn modelId="{A17E06CE-56E8-4EBD-95F1-BBB3877B7B5C}" type="presParOf" srcId="{6BAB81BF-8848-4FC0-B04F-3FABB5DA90B2}" destId="{55CB1483-70C7-4809-BBDA-5DF7B824E4F1}" srcOrd="22" destOrd="0" presId="urn:microsoft.com/office/officeart/2005/8/layout/list1"/>
    <dgm:cxn modelId="{25CD8528-0D4A-415E-942D-2942499C9C17}" type="presParOf" srcId="{6BAB81BF-8848-4FC0-B04F-3FABB5DA90B2}" destId="{370EBADE-D49B-4609-9B89-9CA6D9CF79F3}" srcOrd="23" destOrd="0" presId="urn:microsoft.com/office/officeart/2005/8/layout/list1"/>
    <dgm:cxn modelId="{AD789C7F-09FF-427A-8795-669DA6CD93D2}" type="presParOf" srcId="{6BAB81BF-8848-4FC0-B04F-3FABB5DA90B2}" destId="{746BC70D-1CDF-488E-ABB9-C2F387B6918B}" srcOrd="24" destOrd="0" presId="urn:microsoft.com/office/officeart/2005/8/layout/list1"/>
    <dgm:cxn modelId="{6DA6637A-9046-471B-916E-E92C11D2C294}" type="presParOf" srcId="{746BC70D-1CDF-488E-ABB9-C2F387B6918B}" destId="{00A223F4-B78D-412E-B0DC-4D00AC9A26ED}" srcOrd="0" destOrd="0" presId="urn:microsoft.com/office/officeart/2005/8/layout/list1"/>
    <dgm:cxn modelId="{C9BEA642-079E-4263-8D59-4FD095E3BCE7}" type="presParOf" srcId="{746BC70D-1CDF-488E-ABB9-C2F387B6918B}" destId="{4BED82C1-5A88-47DE-BC18-D3E0E5B4A593}" srcOrd="1" destOrd="0" presId="urn:microsoft.com/office/officeart/2005/8/layout/list1"/>
    <dgm:cxn modelId="{31C78FCB-0A92-4349-B9AB-A19032E30B87}" type="presParOf" srcId="{6BAB81BF-8848-4FC0-B04F-3FABB5DA90B2}" destId="{7D6D64C6-D614-4D89-BE5A-EA03778BF824}" srcOrd="25" destOrd="0" presId="urn:microsoft.com/office/officeart/2005/8/layout/list1"/>
    <dgm:cxn modelId="{33DE3E6B-43D4-4D37-B9F0-3044E9D79780}" type="presParOf" srcId="{6BAB81BF-8848-4FC0-B04F-3FABB5DA90B2}" destId="{EDAC93DB-AA23-4BB2-B8EF-FE5F14EC85E6}" srcOrd="26" destOrd="0" presId="urn:microsoft.com/office/officeart/2005/8/layout/list1"/>
    <dgm:cxn modelId="{ACB074AE-30CF-4442-ADCA-D8BE350F34B5}" type="presParOf" srcId="{6BAB81BF-8848-4FC0-B04F-3FABB5DA90B2}" destId="{393468F0-CA55-4F3D-A699-42AF8BCAD998}" srcOrd="27" destOrd="0" presId="urn:microsoft.com/office/officeart/2005/8/layout/list1"/>
    <dgm:cxn modelId="{82E6BBAE-423E-4BDA-9150-3F2436584CB5}" type="presParOf" srcId="{6BAB81BF-8848-4FC0-B04F-3FABB5DA90B2}" destId="{77221D32-0C39-4628-8904-71FF0A2AC751}" srcOrd="28" destOrd="0" presId="urn:microsoft.com/office/officeart/2005/8/layout/list1"/>
    <dgm:cxn modelId="{0247C630-984F-4204-974F-7DABBD420EA1}" type="presParOf" srcId="{77221D32-0C39-4628-8904-71FF0A2AC751}" destId="{28B94DF6-D081-414D-B875-5F42199EC585}" srcOrd="0" destOrd="0" presId="urn:microsoft.com/office/officeart/2005/8/layout/list1"/>
    <dgm:cxn modelId="{9DF9D3B0-B6BB-4C7A-9FA4-F492BCFC6C4C}" type="presParOf" srcId="{77221D32-0C39-4628-8904-71FF0A2AC751}" destId="{16444254-C0F3-45EF-AC7E-0D4881A4FF3F}" srcOrd="1" destOrd="0" presId="urn:microsoft.com/office/officeart/2005/8/layout/list1"/>
    <dgm:cxn modelId="{69C27764-F8CF-4A3C-9A8A-14C9E93AD672}" type="presParOf" srcId="{6BAB81BF-8848-4FC0-B04F-3FABB5DA90B2}" destId="{4B7D825B-033B-4BEA-B2F1-DC83073A8D88}" srcOrd="29" destOrd="0" presId="urn:microsoft.com/office/officeart/2005/8/layout/list1"/>
    <dgm:cxn modelId="{8B1FACDE-1F48-48B0-88AB-1A3AE8D89363}" type="presParOf" srcId="{6BAB81BF-8848-4FC0-B04F-3FABB5DA90B2}" destId="{4A630CE5-382C-4ABE-9D10-862A4FF599FB}" srcOrd="3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1EAF4FA-687B-45EC-A3D3-240D936F3AE6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4E7A90C-ECED-43B2-8D86-F5DA7139F9D2}">
      <dgm:prSet custT="1"/>
      <dgm:spPr/>
      <dgm:t>
        <a:bodyPr/>
        <a:lstStyle/>
        <a:p>
          <a:pPr rtl="0"/>
          <a:r>
            <a:rPr lang="en-US" sz="2800" dirty="0" smtClean="0">
              <a:solidFill>
                <a:srgbClr val="002060"/>
              </a:solidFill>
            </a:rPr>
            <a:t>3.  </a:t>
          </a:r>
          <a:r>
            <a:rPr lang="en-US" sz="2800" i="1" dirty="0" smtClean="0">
              <a:solidFill>
                <a:srgbClr val="002060"/>
              </a:solidFill>
            </a:rPr>
            <a:t>like doing in free time</a:t>
          </a:r>
          <a:endParaRPr lang="ru-RU" sz="2800" dirty="0">
            <a:solidFill>
              <a:srgbClr val="002060"/>
            </a:solidFill>
          </a:endParaRPr>
        </a:p>
      </dgm:t>
    </dgm:pt>
    <dgm:pt modelId="{E320066F-17C0-4CB1-BE65-CB44E5EEE676}" type="parTrans" cxnId="{F032037B-E774-42DB-9F61-DD0C21A1E96B}">
      <dgm:prSet/>
      <dgm:spPr/>
      <dgm:t>
        <a:bodyPr/>
        <a:lstStyle/>
        <a:p>
          <a:endParaRPr lang="ru-RU"/>
        </a:p>
      </dgm:t>
    </dgm:pt>
    <dgm:pt modelId="{AB12294A-7D47-4BEF-BF18-67D45F60A50F}" type="sibTrans" cxnId="{F032037B-E774-42DB-9F61-DD0C21A1E96B}">
      <dgm:prSet/>
      <dgm:spPr/>
      <dgm:t>
        <a:bodyPr/>
        <a:lstStyle/>
        <a:p>
          <a:endParaRPr lang="ru-RU"/>
        </a:p>
      </dgm:t>
    </dgm:pt>
    <dgm:pt modelId="{62D20095-DFC0-4E5B-A482-AEBCC4623CCA}">
      <dgm:prSet custT="1"/>
      <dgm:spPr/>
      <dgm:t>
        <a:bodyPr/>
        <a:lstStyle/>
        <a:p>
          <a:pPr rtl="0"/>
          <a:r>
            <a:rPr lang="en-US" sz="2800" i="1" dirty="0" smtClean="0">
              <a:solidFill>
                <a:srgbClr val="002060"/>
              </a:solidFill>
            </a:rPr>
            <a:t>4. how much</a:t>
          </a:r>
          <a:endParaRPr lang="ru-RU" sz="2800" dirty="0">
            <a:solidFill>
              <a:srgbClr val="002060"/>
            </a:solidFill>
          </a:endParaRPr>
        </a:p>
      </dgm:t>
    </dgm:pt>
    <dgm:pt modelId="{24531D0D-B6F8-4C52-99E8-2D8241AE4D36}" type="parTrans" cxnId="{868C8807-3461-4BF5-B175-A52B01732783}">
      <dgm:prSet/>
      <dgm:spPr/>
      <dgm:t>
        <a:bodyPr/>
        <a:lstStyle/>
        <a:p>
          <a:endParaRPr lang="ru-RU"/>
        </a:p>
      </dgm:t>
    </dgm:pt>
    <dgm:pt modelId="{5970D63B-C85B-4055-8043-93D7450380D4}" type="sibTrans" cxnId="{868C8807-3461-4BF5-B175-A52B01732783}">
      <dgm:prSet/>
      <dgm:spPr/>
      <dgm:t>
        <a:bodyPr/>
        <a:lstStyle/>
        <a:p>
          <a:endParaRPr lang="ru-RU"/>
        </a:p>
      </dgm:t>
    </dgm:pt>
    <dgm:pt modelId="{E59D3C39-B043-4330-BD66-53BAD308146F}">
      <dgm:prSet custT="1"/>
      <dgm:spPr/>
      <dgm:t>
        <a:bodyPr/>
        <a:lstStyle/>
        <a:p>
          <a:r>
            <a:rPr lang="en-US" sz="2400" i="1" dirty="0" smtClean="0">
              <a:solidFill>
                <a:srgbClr val="002060"/>
              </a:solidFill>
            </a:rPr>
            <a:t>1. looking for a birthday present</a:t>
          </a:r>
          <a:endParaRPr lang="ru-RU" sz="2400" dirty="0">
            <a:solidFill>
              <a:srgbClr val="002060"/>
            </a:solidFill>
          </a:endParaRPr>
        </a:p>
      </dgm:t>
    </dgm:pt>
    <dgm:pt modelId="{25444F21-72DF-4D8D-A210-D19B3A105915}" type="parTrans" cxnId="{0174EB4E-FD6D-43F9-BFFB-27667C43806F}">
      <dgm:prSet/>
      <dgm:spPr/>
      <dgm:t>
        <a:bodyPr/>
        <a:lstStyle/>
        <a:p>
          <a:endParaRPr lang="ru-RU"/>
        </a:p>
      </dgm:t>
    </dgm:pt>
    <dgm:pt modelId="{5A88E088-2FBF-4AB0-B6FB-30886A870C21}" type="sibTrans" cxnId="{0174EB4E-FD6D-43F9-BFFB-27667C43806F}">
      <dgm:prSet/>
      <dgm:spPr/>
      <dgm:t>
        <a:bodyPr/>
        <a:lstStyle/>
        <a:p>
          <a:endParaRPr lang="ru-RU"/>
        </a:p>
      </dgm:t>
    </dgm:pt>
    <dgm:pt modelId="{B47829E2-2C1E-4512-A335-2C827C23479C}">
      <dgm:prSet custT="1"/>
      <dgm:spPr/>
      <dgm:t>
        <a:bodyPr/>
        <a:lstStyle/>
        <a:p>
          <a:r>
            <a:rPr lang="en-US" sz="2800" i="1" dirty="0" smtClean="0">
              <a:solidFill>
                <a:srgbClr val="002060"/>
              </a:solidFill>
            </a:rPr>
            <a:t>2. girl or boy</a:t>
          </a:r>
          <a:endParaRPr lang="ru-RU" sz="2800" dirty="0">
            <a:solidFill>
              <a:srgbClr val="002060"/>
            </a:solidFill>
          </a:endParaRPr>
        </a:p>
      </dgm:t>
    </dgm:pt>
    <dgm:pt modelId="{7B516C07-018C-4F9B-9EFF-112159B425EE}" type="parTrans" cxnId="{C897153F-022D-4D54-ABD3-B15EE538EB1A}">
      <dgm:prSet/>
      <dgm:spPr/>
      <dgm:t>
        <a:bodyPr/>
        <a:lstStyle/>
        <a:p>
          <a:endParaRPr lang="ru-RU"/>
        </a:p>
      </dgm:t>
    </dgm:pt>
    <dgm:pt modelId="{7DD70149-97D0-4696-B07F-6C800584CC35}" type="sibTrans" cxnId="{C897153F-022D-4D54-ABD3-B15EE538EB1A}">
      <dgm:prSet/>
      <dgm:spPr/>
      <dgm:t>
        <a:bodyPr/>
        <a:lstStyle/>
        <a:p>
          <a:endParaRPr lang="ru-RU"/>
        </a:p>
      </dgm:t>
    </dgm:pt>
    <dgm:pt modelId="{7D10E1BF-83D6-4616-B0AC-6B3862A0EDBD}">
      <dgm:prSet custT="1"/>
      <dgm:spPr/>
      <dgm:t>
        <a:bodyPr/>
        <a:lstStyle/>
        <a:p>
          <a:r>
            <a:rPr lang="en-US" sz="2800" i="1" dirty="0" smtClean="0">
              <a:solidFill>
                <a:srgbClr val="002060"/>
              </a:solidFill>
            </a:rPr>
            <a:t>5. expensive</a:t>
          </a:r>
          <a:endParaRPr lang="ru-RU" sz="2800" dirty="0">
            <a:solidFill>
              <a:srgbClr val="002060"/>
            </a:solidFill>
          </a:endParaRPr>
        </a:p>
      </dgm:t>
    </dgm:pt>
    <dgm:pt modelId="{386D183E-9559-4690-853B-7477F9422517}" type="parTrans" cxnId="{5073564B-5B1D-4881-8C7F-1AE305DF8711}">
      <dgm:prSet/>
      <dgm:spPr/>
      <dgm:t>
        <a:bodyPr/>
        <a:lstStyle/>
        <a:p>
          <a:endParaRPr lang="ru-RU"/>
        </a:p>
      </dgm:t>
    </dgm:pt>
    <dgm:pt modelId="{85500BA8-D4C3-4525-BB66-6DFAAF2BBAAC}" type="sibTrans" cxnId="{5073564B-5B1D-4881-8C7F-1AE305DF8711}">
      <dgm:prSet/>
      <dgm:spPr/>
      <dgm:t>
        <a:bodyPr/>
        <a:lstStyle/>
        <a:p>
          <a:endParaRPr lang="ru-RU"/>
        </a:p>
      </dgm:t>
    </dgm:pt>
    <dgm:pt modelId="{B5579181-C10F-4C8A-88F9-B151FE44F49E}">
      <dgm:prSet custT="1"/>
      <dgm:spPr/>
      <dgm:t>
        <a:bodyPr/>
        <a:lstStyle/>
        <a:p>
          <a:r>
            <a:rPr lang="en-US" sz="2800" i="1" dirty="0" smtClean="0">
              <a:solidFill>
                <a:srgbClr val="002060"/>
              </a:solidFill>
            </a:rPr>
            <a:t>6. to wrap it</a:t>
          </a:r>
          <a:endParaRPr lang="ru-RU" sz="2800" dirty="0">
            <a:solidFill>
              <a:srgbClr val="002060"/>
            </a:solidFill>
          </a:endParaRPr>
        </a:p>
      </dgm:t>
    </dgm:pt>
    <dgm:pt modelId="{611EFB7E-1D7C-4D67-939C-35B31EE8273B}" type="parTrans" cxnId="{F4DF4ECD-B658-4A42-A2DE-7FBF7D6B7651}">
      <dgm:prSet/>
      <dgm:spPr/>
      <dgm:t>
        <a:bodyPr/>
        <a:lstStyle/>
        <a:p>
          <a:endParaRPr lang="ru-RU"/>
        </a:p>
      </dgm:t>
    </dgm:pt>
    <dgm:pt modelId="{47ED2CA4-0088-4697-B631-C971FF9B81D8}" type="sibTrans" cxnId="{F4DF4ECD-B658-4A42-A2DE-7FBF7D6B7651}">
      <dgm:prSet/>
      <dgm:spPr/>
      <dgm:t>
        <a:bodyPr/>
        <a:lstStyle/>
        <a:p>
          <a:endParaRPr lang="ru-RU"/>
        </a:p>
      </dgm:t>
    </dgm:pt>
    <dgm:pt modelId="{AA1B1372-C77C-4B32-9445-EDA5C3622C20}" type="pres">
      <dgm:prSet presAssocID="{11EAF4FA-687B-45EC-A3D3-240D936F3AE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9B4F502-719E-44A8-93DA-BC962929983E}" type="pres">
      <dgm:prSet presAssocID="{E59D3C39-B043-4330-BD66-53BAD308146F}" presName="linNode" presStyleCnt="0"/>
      <dgm:spPr/>
    </dgm:pt>
    <dgm:pt modelId="{55F7F9A3-C472-4C82-A8D5-C1BCD6C14DE8}" type="pres">
      <dgm:prSet presAssocID="{E59D3C39-B043-4330-BD66-53BAD308146F}" presName="parentText" presStyleLbl="node1" presStyleIdx="0" presStyleCnt="6" custScaleX="18580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F4B768-C8E9-4114-8644-2FB388D5F530}" type="pres">
      <dgm:prSet presAssocID="{5A88E088-2FBF-4AB0-B6FB-30886A870C21}" presName="sp" presStyleCnt="0"/>
      <dgm:spPr/>
    </dgm:pt>
    <dgm:pt modelId="{42AAF8E8-76AC-4F72-AD9D-4CB89EC3794E}" type="pres">
      <dgm:prSet presAssocID="{B47829E2-2C1E-4512-A335-2C827C23479C}" presName="linNode" presStyleCnt="0"/>
      <dgm:spPr/>
    </dgm:pt>
    <dgm:pt modelId="{100EFA75-EA46-4493-B7A2-EBA3ED4C0119}" type="pres">
      <dgm:prSet presAssocID="{B47829E2-2C1E-4512-A335-2C827C23479C}" presName="parentText" presStyleLbl="node1" presStyleIdx="1" presStyleCnt="6" custScaleX="18866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F40E08-214E-452F-B6C5-0F0B6EFB2841}" type="pres">
      <dgm:prSet presAssocID="{7DD70149-97D0-4696-B07F-6C800584CC35}" presName="sp" presStyleCnt="0"/>
      <dgm:spPr/>
    </dgm:pt>
    <dgm:pt modelId="{1CB352D1-3A57-4CB6-A0BF-D9379CD09996}" type="pres">
      <dgm:prSet presAssocID="{E4E7A90C-ECED-43B2-8D86-F5DA7139F9D2}" presName="linNode" presStyleCnt="0"/>
      <dgm:spPr/>
    </dgm:pt>
    <dgm:pt modelId="{9526420F-B739-4E54-8A56-8FCB6CE83DE5}" type="pres">
      <dgm:prSet presAssocID="{E4E7A90C-ECED-43B2-8D86-F5DA7139F9D2}" presName="parentText" presStyleLbl="node1" presStyleIdx="2" presStyleCnt="6" custScaleX="186739" custLinFactNeighborX="4011" custLinFactNeighborY="160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B2878A-09F1-429E-AB97-AE15094E594B}" type="pres">
      <dgm:prSet presAssocID="{AB12294A-7D47-4BEF-BF18-67D45F60A50F}" presName="sp" presStyleCnt="0"/>
      <dgm:spPr/>
    </dgm:pt>
    <dgm:pt modelId="{2D3B03FE-1885-4EEC-8ACB-9A7E79D22012}" type="pres">
      <dgm:prSet presAssocID="{62D20095-DFC0-4E5B-A482-AEBCC4623CCA}" presName="linNode" presStyleCnt="0"/>
      <dgm:spPr/>
    </dgm:pt>
    <dgm:pt modelId="{26CEAFEE-BB9E-4235-BFDE-3C5CB053BE46}" type="pres">
      <dgm:prSet presAssocID="{62D20095-DFC0-4E5B-A482-AEBCC4623CCA}" presName="parentText" presStyleLbl="node1" presStyleIdx="3" presStyleCnt="6" custScaleX="19382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AC8DE9-ED1A-4237-9DFD-A59EB8CE569C}" type="pres">
      <dgm:prSet presAssocID="{5970D63B-C85B-4055-8043-93D7450380D4}" presName="sp" presStyleCnt="0"/>
      <dgm:spPr/>
    </dgm:pt>
    <dgm:pt modelId="{1B9F05D5-F9D1-40E2-A776-D3220A1E536F}" type="pres">
      <dgm:prSet presAssocID="{7D10E1BF-83D6-4616-B0AC-6B3862A0EDBD}" presName="linNode" presStyleCnt="0"/>
      <dgm:spPr/>
    </dgm:pt>
    <dgm:pt modelId="{AA70F6B1-D8C5-4C23-A732-A629CFE08B8E}" type="pres">
      <dgm:prSet presAssocID="{7D10E1BF-83D6-4616-B0AC-6B3862A0EDBD}" presName="parentText" presStyleLbl="node1" presStyleIdx="4" presStyleCnt="6" custScaleX="18817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24A128-64D4-4BB1-A5C9-06487973D870}" type="pres">
      <dgm:prSet presAssocID="{85500BA8-D4C3-4525-BB66-6DFAAF2BBAAC}" presName="sp" presStyleCnt="0"/>
      <dgm:spPr/>
    </dgm:pt>
    <dgm:pt modelId="{D9E6497B-D4BB-440D-B4E4-537F46CE3F9B}" type="pres">
      <dgm:prSet presAssocID="{B5579181-C10F-4C8A-88F9-B151FE44F49E}" presName="linNode" presStyleCnt="0"/>
      <dgm:spPr/>
    </dgm:pt>
    <dgm:pt modelId="{BB40A7D2-6586-4376-B1E5-3732E8F91A0E}" type="pres">
      <dgm:prSet presAssocID="{B5579181-C10F-4C8A-88F9-B151FE44F49E}" presName="parentText" presStyleLbl="node1" presStyleIdx="5" presStyleCnt="6" custScaleX="193327" custLinFactNeighborX="2577" custLinFactNeighborY="261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5A7833D-58D8-4512-9566-32ED21EA963C}" type="presOf" srcId="{B47829E2-2C1E-4512-A335-2C827C23479C}" destId="{100EFA75-EA46-4493-B7A2-EBA3ED4C0119}" srcOrd="0" destOrd="0" presId="urn:microsoft.com/office/officeart/2005/8/layout/vList5"/>
    <dgm:cxn modelId="{B7D1197B-5618-4F92-BA34-9ACE1F8140EC}" type="presOf" srcId="{62D20095-DFC0-4E5B-A482-AEBCC4623CCA}" destId="{26CEAFEE-BB9E-4235-BFDE-3C5CB053BE46}" srcOrd="0" destOrd="0" presId="urn:microsoft.com/office/officeart/2005/8/layout/vList5"/>
    <dgm:cxn modelId="{213832EC-9396-4482-A650-F592AF12D891}" type="presOf" srcId="{E4E7A90C-ECED-43B2-8D86-F5DA7139F9D2}" destId="{9526420F-B739-4E54-8A56-8FCB6CE83DE5}" srcOrd="0" destOrd="0" presId="urn:microsoft.com/office/officeart/2005/8/layout/vList5"/>
    <dgm:cxn modelId="{C897153F-022D-4D54-ABD3-B15EE538EB1A}" srcId="{11EAF4FA-687B-45EC-A3D3-240D936F3AE6}" destId="{B47829E2-2C1E-4512-A335-2C827C23479C}" srcOrd="1" destOrd="0" parTransId="{7B516C07-018C-4F9B-9EFF-112159B425EE}" sibTransId="{7DD70149-97D0-4696-B07F-6C800584CC35}"/>
    <dgm:cxn modelId="{0D8703EB-012D-4031-B8C5-72445D4E0BF8}" type="presOf" srcId="{B5579181-C10F-4C8A-88F9-B151FE44F49E}" destId="{BB40A7D2-6586-4376-B1E5-3732E8F91A0E}" srcOrd="0" destOrd="0" presId="urn:microsoft.com/office/officeart/2005/8/layout/vList5"/>
    <dgm:cxn modelId="{F4DF4ECD-B658-4A42-A2DE-7FBF7D6B7651}" srcId="{11EAF4FA-687B-45EC-A3D3-240D936F3AE6}" destId="{B5579181-C10F-4C8A-88F9-B151FE44F49E}" srcOrd="5" destOrd="0" parTransId="{611EFB7E-1D7C-4D67-939C-35B31EE8273B}" sibTransId="{47ED2CA4-0088-4697-B631-C971FF9B81D8}"/>
    <dgm:cxn modelId="{0174EB4E-FD6D-43F9-BFFB-27667C43806F}" srcId="{11EAF4FA-687B-45EC-A3D3-240D936F3AE6}" destId="{E59D3C39-B043-4330-BD66-53BAD308146F}" srcOrd="0" destOrd="0" parTransId="{25444F21-72DF-4D8D-A210-D19B3A105915}" sibTransId="{5A88E088-2FBF-4AB0-B6FB-30886A870C21}"/>
    <dgm:cxn modelId="{5073564B-5B1D-4881-8C7F-1AE305DF8711}" srcId="{11EAF4FA-687B-45EC-A3D3-240D936F3AE6}" destId="{7D10E1BF-83D6-4616-B0AC-6B3862A0EDBD}" srcOrd="4" destOrd="0" parTransId="{386D183E-9559-4690-853B-7477F9422517}" sibTransId="{85500BA8-D4C3-4525-BB66-6DFAAF2BBAAC}"/>
    <dgm:cxn modelId="{2D1B11E0-97DD-4E1D-95AF-7D91859100AA}" type="presOf" srcId="{7D10E1BF-83D6-4616-B0AC-6B3862A0EDBD}" destId="{AA70F6B1-D8C5-4C23-A732-A629CFE08B8E}" srcOrd="0" destOrd="0" presId="urn:microsoft.com/office/officeart/2005/8/layout/vList5"/>
    <dgm:cxn modelId="{F032037B-E774-42DB-9F61-DD0C21A1E96B}" srcId="{11EAF4FA-687B-45EC-A3D3-240D936F3AE6}" destId="{E4E7A90C-ECED-43B2-8D86-F5DA7139F9D2}" srcOrd="2" destOrd="0" parTransId="{E320066F-17C0-4CB1-BE65-CB44E5EEE676}" sibTransId="{AB12294A-7D47-4BEF-BF18-67D45F60A50F}"/>
    <dgm:cxn modelId="{3C649675-61FF-4D09-9B35-4FB8C558600E}" type="presOf" srcId="{11EAF4FA-687B-45EC-A3D3-240D936F3AE6}" destId="{AA1B1372-C77C-4B32-9445-EDA5C3622C20}" srcOrd="0" destOrd="0" presId="urn:microsoft.com/office/officeart/2005/8/layout/vList5"/>
    <dgm:cxn modelId="{C1ACBF1E-5A4E-4E79-AF07-BEF1CD4BBB2A}" type="presOf" srcId="{E59D3C39-B043-4330-BD66-53BAD308146F}" destId="{55F7F9A3-C472-4C82-A8D5-C1BCD6C14DE8}" srcOrd="0" destOrd="0" presId="urn:microsoft.com/office/officeart/2005/8/layout/vList5"/>
    <dgm:cxn modelId="{868C8807-3461-4BF5-B175-A52B01732783}" srcId="{11EAF4FA-687B-45EC-A3D3-240D936F3AE6}" destId="{62D20095-DFC0-4E5B-A482-AEBCC4623CCA}" srcOrd="3" destOrd="0" parTransId="{24531D0D-B6F8-4C52-99E8-2D8241AE4D36}" sibTransId="{5970D63B-C85B-4055-8043-93D7450380D4}"/>
    <dgm:cxn modelId="{1F9E2FB5-421F-4F93-9D22-D36CE50640DF}" type="presParOf" srcId="{AA1B1372-C77C-4B32-9445-EDA5C3622C20}" destId="{59B4F502-719E-44A8-93DA-BC962929983E}" srcOrd="0" destOrd="0" presId="urn:microsoft.com/office/officeart/2005/8/layout/vList5"/>
    <dgm:cxn modelId="{2D94BED5-E296-489F-99AD-83847DE93A4F}" type="presParOf" srcId="{59B4F502-719E-44A8-93DA-BC962929983E}" destId="{55F7F9A3-C472-4C82-A8D5-C1BCD6C14DE8}" srcOrd="0" destOrd="0" presId="urn:microsoft.com/office/officeart/2005/8/layout/vList5"/>
    <dgm:cxn modelId="{DBA87AFE-C9B5-468C-A3A3-0A61C94D405D}" type="presParOf" srcId="{AA1B1372-C77C-4B32-9445-EDA5C3622C20}" destId="{9FF4B768-C8E9-4114-8644-2FB388D5F530}" srcOrd="1" destOrd="0" presId="urn:microsoft.com/office/officeart/2005/8/layout/vList5"/>
    <dgm:cxn modelId="{25ECD580-9901-44A6-9237-CB72FED8496B}" type="presParOf" srcId="{AA1B1372-C77C-4B32-9445-EDA5C3622C20}" destId="{42AAF8E8-76AC-4F72-AD9D-4CB89EC3794E}" srcOrd="2" destOrd="0" presId="urn:microsoft.com/office/officeart/2005/8/layout/vList5"/>
    <dgm:cxn modelId="{DE2323F5-5DB4-4489-986B-803B35ED4B1E}" type="presParOf" srcId="{42AAF8E8-76AC-4F72-AD9D-4CB89EC3794E}" destId="{100EFA75-EA46-4493-B7A2-EBA3ED4C0119}" srcOrd="0" destOrd="0" presId="urn:microsoft.com/office/officeart/2005/8/layout/vList5"/>
    <dgm:cxn modelId="{17013A87-9CF6-4C6E-94A8-C2AD373FD1D4}" type="presParOf" srcId="{AA1B1372-C77C-4B32-9445-EDA5C3622C20}" destId="{E0F40E08-214E-452F-B6C5-0F0B6EFB2841}" srcOrd="3" destOrd="0" presId="urn:microsoft.com/office/officeart/2005/8/layout/vList5"/>
    <dgm:cxn modelId="{5337C5C2-75D3-4F94-BA45-D4972A6C0EFC}" type="presParOf" srcId="{AA1B1372-C77C-4B32-9445-EDA5C3622C20}" destId="{1CB352D1-3A57-4CB6-A0BF-D9379CD09996}" srcOrd="4" destOrd="0" presId="urn:microsoft.com/office/officeart/2005/8/layout/vList5"/>
    <dgm:cxn modelId="{CCA198B2-3F97-40D9-85DF-42D5903381EE}" type="presParOf" srcId="{1CB352D1-3A57-4CB6-A0BF-D9379CD09996}" destId="{9526420F-B739-4E54-8A56-8FCB6CE83DE5}" srcOrd="0" destOrd="0" presId="urn:microsoft.com/office/officeart/2005/8/layout/vList5"/>
    <dgm:cxn modelId="{968D21B6-683E-4059-9ED2-12EB5654175D}" type="presParOf" srcId="{AA1B1372-C77C-4B32-9445-EDA5C3622C20}" destId="{66B2878A-09F1-429E-AB97-AE15094E594B}" srcOrd="5" destOrd="0" presId="urn:microsoft.com/office/officeart/2005/8/layout/vList5"/>
    <dgm:cxn modelId="{D83C241C-BCA1-4F2A-B90E-4EB43A0DF3B7}" type="presParOf" srcId="{AA1B1372-C77C-4B32-9445-EDA5C3622C20}" destId="{2D3B03FE-1885-4EEC-8ACB-9A7E79D22012}" srcOrd="6" destOrd="0" presId="urn:microsoft.com/office/officeart/2005/8/layout/vList5"/>
    <dgm:cxn modelId="{ED5B7FF3-9771-4C4B-B36F-B3A589A01F52}" type="presParOf" srcId="{2D3B03FE-1885-4EEC-8ACB-9A7E79D22012}" destId="{26CEAFEE-BB9E-4235-BFDE-3C5CB053BE46}" srcOrd="0" destOrd="0" presId="urn:microsoft.com/office/officeart/2005/8/layout/vList5"/>
    <dgm:cxn modelId="{EBFF59CD-FD0A-4B7F-8250-12C7249D115E}" type="presParOf" srcId="{AA1B1372-C77C-4B32-9445-EDA5C3622C20}" destId="{D6AC8DE9-ED1A-4237-9DFD-A59EB8CE569C}" srcOrd="7" destOrd="0" presId="urn:microsoft.com/office/officeart/2005/8/layout/vList5"/>
    <dgm:cxn modelId="{2116509B-711B-4B0B-96BF-9D54EE00B35A}" type="presParOf" srcId="{AA1B1372-C77C-4B32-9445-EDA5C3622C20}" destId="{1B9F05D5-F9D1-40E2-A776-D3220A1E536F}" srcOrd="8" destOrd="0" presId="urn:microsoft.com/office/officeart/2005/8/layout/vList5"/>
    <dgm:cxn modelId="{2831C42F-7568-451A-9536-447E19AB2BA5}" type="presParOf" srcId="{1B9F05D5-F9D1-40E2-A776-D3220A1E536F}" destId="{AA70F6B1-D8C5-4C23-A732-A629CFE08B8E}" srcOrd="0" destOrd="0" presId="urn:microsoft.com/office/officeart/2005/8/layout/vList5"/>
    <dgm:cxn modelId="{FD0DCFAA-31FE-43F2-B129-FC02E3B6F78E}" type="presParOf" srcId="{AA1B1372-C77C-4B32-9445-EDA5C3622C20}" destId="{A624A128-64D4-4BB1-A5C9-06487973D870}" srcOrd="9" destOrd="0" presId="urn:microsoft.com/office/officeart/2005/8/layout/vList5"/>
    <dgm:cxn modelId="{64D70BEE-61DD-4BE7-BE7D-B967872825A2}" type="presParOf" srcId="{AA1B1372-C77C-4B32-9445-EDA5C3622C20}" destId="{D9E6497B-D4BB-440D-B4E4-537F46CE3F9B}" srcOrd="10" destOrd="0" presId="urn:microsoft.com/office/officeart/2005/8/layout/vList5"/>
    <dgm:cxn modelId="{CF17E708-0212-4981-B219-D54E79834B0C}" type="presParOf" srcId="{D9E6497B-D4BB-440D-B4E4-537F46CE3F9B}" destId="{BB40A7D2-6586-4376-B1E5-3732E8F91A0E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7B5907-D70E-401B-A83D-BDE6CCDEDE25}" type="datetimeFigureOut">
              <a:rPr lang="ru-RU" smtClean="0"/>
              <a:pPr/>
              <a:t>26.01.2012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75E9EA-A1ED-4FF6-BC36-59EDCEF33C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63692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F12514A-69B1-443D-B43A-83FD31BCA209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459C460-A95F-47D7-B9DB-F6AF4059D683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89091" name="Rectangle 7"/>
          <p:cNvSpPr txBox="1">
            <a:spLocks noGrp="1" noChangeArrowheads="1"/>
          </p:cNvSpPr>
          <p:nvPr/>
        </p:nvSpPr>
        <p:spPr bwMode="auto">
          <a:xfrm>
            <a:off x="3883409" y="8685396"/>
            <a:ext cx="2973041" cy="457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3" tIns="45712" rIns="91423" bIns="45712" anchor="b"/>
          <a:lstStyle/>
          <a:p>
            <a:pPr algn="r" defTabSz="914874"/>
            <a:fld id="{3D83B3A8-333D-4744-981E-2DB544110528}" type="slidenum">
              <a:rPr lang="en-US" sz="1200"/>
              <a:pPr algn="r" defTabSz="914874"/>
              <a:t>19</a:t>
            </a:fld>
            <a:endParaRPr lang="en-US" sz="1200" dirty="0"/>
          </a:p>
        </p:txBody>
      </p:sp>
      <p:sp>
        <p:nvSpPr>
          <p:cNvPr id="8909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E9BBA34-7F02-4726-8474-D9BAA34CBDD0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983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DCC3A85-5AD3-428D-9B35-597B7174F3E6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99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99EBDF3-3323-46D0-ACEC-D59D56EC3962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6A0DCC1-BB22-4062-AB38-25B36E38F2FF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1013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9A7BBF5-4BAF-47FB-8159-F961E51E61A4}" type="slidenum">
              <a:rPr lang="en-US" smtClean="0"/>
              <a:pPr/>
              <a:t>24</a:t>
            </a:fld>
            <a:endParaRPr lang="en-US" smtClean="0"/>
          </a:p>
        </p:txBody>
      </p:sp>
      <p:sp>
        <p:nvSpPr>
          <p:cNvPr id="1024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BB370BC-DAC4-4497-9C9C-49319CC7D4B4}" type="slidenum">
              <a:rPr lang="en-US" smtClean="0"/>
              <a:pPr/>
              <a:t>25</a:t>
            </a:fld>
            <a:endParaRPr lang="en-US" smtClean="0"/>
          </a:p>
        </p:txBody>
      </p:sp>
      <p:sp>
        <p:nvSpPr>
          <p:cNvPr id="1034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AF1C895-4A97-47C3-92E5-0CD461482B9F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84995" name="Rectangle 7"/>
          <p:cNvSpPr txBox="1">
            <a:spLocks noGrp="1" noChangeArrowheads="1"/>
          </p:cNvSpPr>
          <p:nvPr/>
        </p:nvSpPr>
        <p:spPr bwMode="auto">
          <a:xfrm>
            <a:off x="3883409" y="8685396"/>
            <a:ext cx="2973041" cy="457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3" tIns="45712" rIns="91423" bIns="45712" anchor="b"/>
          <a:lstStyle/>
          <a:p>
            <a:pPr algn="r" defTabSz="914874"/>
            <a:fld id="{436DBCD7-367A-4B37-83C8-33B4C8C4CA8B}" type="slidenum">
              <a:rPr lang="en-US" sz="1200"/>
              <a:pPr algn="r" defTabSz="914874"/>
              <a:t>11</a:t>
            </a:fld>
            <a:endParaRPr lang="en-US" sz="1200" dirty="0"/>
          </a:p>
        </p:txBody>
      </p:sp>
      <p:sp>
        <p:nvSpPr>
          <p:cNvPr id="849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5F5D9A2-55F2-4A26-840C-745C4D1D5086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86019" name="Rectangle 7"/>
          <p:cNvSpPr txBox="1">
            <a:spLocks noGrp="1" noChangeArrowheads="1"/>
          </p:cNvSpPr>
          <p:nvPr/>
        </p:nvSpPr>
        <p:spPr bwMode="auto">
          <a:xfrm>
            <a:off x="3883409" y="8685396"/>
            <a:ext cx="2973041" cy="457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3" tIns="45712" rIns="91423" bIns="45712" anchor="b"/>
          <a:lstStyle/>
          <a:p>
            <a:pPr algn="r" defTabSz="914874"/>
            <a:fld id="{71E53A64-1DF7-4138-BCFC-37BAB1AE20D6}" type="slidenum">
              <a:rPr lang="en-US" sz="1200"/>
              <a:pPr algn="r" defTabSz="914874"/>
              <a:t>12</a:t>
            </a:fld>
            <a:endParaRPr lang="en-US" sz="1200" dirty="0"/>
          </a:p>
        </p:txBody>
      </p:sp>
      <p:sp>
        <p:nvSpPr>
          <p:cNvPr id="860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DD9EF39-5316-403B-A2FA-2810908DECB5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87043" name="Rectangle 7"/>
          <p:cNvSpPr txBox="1">
            <a:spLocks noGrp="1" noChangeArrowheads="1"/>
          </p:cNvSpPr>
          <p:nvPr/>
        </p:nvSpPr>
        <p:spPr bwMode="auto">
          <a:xfrm>
            <a:off x="3883409" y="8685396"/>
            <a:ext cx="2973041" cy="457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3" tIns="45712" rIns="91423" bIns="45712" anchor="b"/>
          <a:lstStyle/>
          <a:p>
            <a:pPr algn="r" defTabSz="914874"/>
            <a:fld id="{942202D7-13C8-4EDE-B24B-70C18F652329}" type="slidenum">
              <a:rPr lang="en-US" sz="1200"/>
              <a:pPr algn="r" defTabSz="914874"/>
              <a:t>13</a:t>
            </a:fld>
            <a:endParaRPr lang="en-US" sz="1200" dirty="0"/>
          </a:p>
        </p:txBody>
      </p:sp>
      <p:sp>
        <p:nvSpPr>
          <p:cNvPr id="8704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B20EE61-D643-4F86-9C2A-90F5F79E96D5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459C460-A95F-47D7-B9DB-F6AF4059D683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89091" name="Rectangle 7"/>
          <p:cNvSpPr txBox="1">
            <a:spLocks noGrp="1" noChangeArrowheads="1"/>
          </p:cNvSpPr>
          <p:nvPr/>
        </p:nvSpPr>
        <p:spPr bwMode="auto">
          <a:xfrm>
            <a:off x="3883409" y="8685396"/>
            <a:ext cx="2973041" cy="457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3" tIns="45712" rIns="91423" bIns="45712" anchor="b"/>
          <a:lstStyle/>
          <a:p>
            <a:pPr algn="r" defTabSz="914874"/>
            <a:fld id="{3D83B3A8-333D-4744-981E-2DB544110528}" type="slidenum">
              <a:rPr lang="en-US" sz="1200"/>
              <a:pPr algn="r" defTabSz="914874"/>
              <a:t>15</a:t>
            </a:fld>
            <a:endParaRPr lang="en-US" sz="1200" dirty="0"/>
          </a:p>
        </p:txBody>
      </p:sp>
      <p:sp>
        <p:nvSpPr>
          <p:cNvPr id="8909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F12514A-69B1-443D-B43A-83FD31BCA209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459C460-A95F-47D7-B9DB-F6AF4059D683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89091" name="Rectangle 7"/>
          <p:cNvSpPr txBox="1">
            <a:spLocks noGrp="1" noChangeArrowheads="1"/>
          </p:cNvSpPr>
          <p:nvPr/>
        </p:nvSpPr>
        <p:spPr bwMode="auto">
          <a:xfrm>
            <a:off x="3883409" y="8685396"/>
            <a:ext cx="2973041" cy="457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3" tIns="45712" rIns="91423" bIns="45712" anchor="b"/>
          <a:lstStyle/>
          <a:p>
            <a:pPr algn="r" defTabSz="914874"/>
            <a:fld id="{3D83B3A8-333D-4744-981E-2DB544110528}" type="slidenum">
              <a:rPr lang="en-US" sz="1200"/>
              <a:pPr algn="r" defTabSz="914874"/>
              <a:t>17</a:t>
            </a:fld>
            <a:endParaRPr lang="en-US" sz="1200" dirty="0"/>
          </a:p>
        </p:txBody>
      </p:sp>
      <p:sp>
        <p:nvSpPr>
          <p:cNvPr id="8909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F12514A-69B1-443D-B43A-83FD31BCA209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09800" y="2057400"/>
            <a:ext cx="4343400" cy="1447800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09800" y="4038600"/>
            <a:ext cx="4191000" cy="1143000"/>
          </a:xfrm>
        </p:spPr>
        <p:txBody>
          <a:bodyPr/>
          <a:lstStyle>
            <a:lvl1pPr marL="0" indent="0">
              <a:buFontTx/>
              <a:buNone/>
              <a:defRPr sz="2400"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7315200" y="6248400"/>
            <a:ext cx="1524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4114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2590800" y="6248400"/>
            <a:ext cx="1219200" cy="457200"/>
          </a:xfrm>
        </p:spPr>
        <p:txBody>
          <a:bodyPr/>
          <a:lstStyle>
            <a:lvl1pPr>
              <a:defRPr/>
            </a:lvl1pPr>
          </a:lstStyle>
          <a:p>
            <a:fld id="{2C8BADA9-2A3D-4EFA-9707-0D0F3B268407}" type="slidenum">
              <a:rPr lang="en-US"/>
              <a:pPr/>
              <a:t>‹#›</a:t>
            </a:fld>
            <a:endParaRPr lang="en-US"/>
          </a:p>
        </p:txBody>
      </p:sp>
      <p:grpSp>
        <p:nvGrpSpPr>
          <p:cNvPr id="12299" name="Group 11"/>
          <p:cNvGrpSpPr>
            <a:grpSpLocks/>
          </p:cNvGrpSpPr>
          <p:nvPr/>
        </p:nvGrpSpPr>
        <p:grpSpPr bwMode="auto">
          <a:xfrm>
            <a:off x="1016000" y="0"/>
            <a:ext cx="5867400" cy="3822700"/>
            <a:chOff x="640" y="0"/>
            <a:chExt cx="3696" cy="2408"/>
          </a:xfrm>
        </p:grpSpPr>
        <p:sp>
          <p:nvSpPr>
            <p:cNvPr id="12300" name="Rectangle 12"/>
            <p:cNvSpPr>
              <a:spLocks noChangeArrowheads="1"/>
            </p:cNvSpPr>
            <p:nvPr/>
          </p:nvSpPr>
          <p:spPr bwMode="auto">
            <a:xfrm>
              <a:off x="1184" y="1368"/>
              <a:ext cx="3152" cy="1040"/>
            </a:xfrm>
            <a:prstGeom prst="rect">
              <a:avLst/>
            </a:prstGeom>
            <a:noFill/>
            <a:ln w="9525">
              <a:solidFill>
                <a:srgbClr val="99CC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01" name="Rectangle 13"/>
            <p:cNvSpPr>
              <a:spLocks noChangeArrowheads="1"/>
            </p:cNvSpPr>
            <p:nvPr/>
          </p:nvSpPr>
          <p:spPr bwMode="auto">
            <a:xfrm>
              <a:off x="1333" y="1232"/>
              <a:ext cx="2859" cy="104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02" name="Freeform 14"/>
            <p:cNvSpPr>
              <a:spLocks/>
            </p:cNvSpPr>
            <p:nvPr/>
          </p:nvSpPr>
          <p:spPr bwMode="auto">
            <a:xfrm>
              <a:off x="640" y="0"/>
              <a:ext cx="683" cy="17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624" y="1416"/>
                </a:cxn>
              </a:cxnLst>
              <a:rect l="0" t="0" r="r" b="b"/>
              <a:pathLst>
                <a:path w="624" h="1416">
                  <a:moveTo>
                    <a:pt x="0" y="0"/>
                  </a:moveTo>
                  <a:lnTo>
                    <a:pt x="0" y="1416"/>
                  </a:lnTo>
                  <a:lnTo>
                    <a:pt x="624" y="1416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03" name="Freeform 15"/>
            <p:cNvSpPr>
              <a:spLocks/>
            </p:cNvSpPr>
            <p:nvPr/>
          </p:nvSpPr>
          <p:spPr bwMode="auto">
            <a:xfrm>
              <a:off x="768" y="0"/>
              <a:ext cx="416" cy="202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624" y="1416"/>
                </a:cxn>
              </a:cxnLst>
              <a:rect l="0" t="0" r="r" b="b"/>
              <a:pathLst>
                <a:path w="624" h="1416">
                  <a:moveTo>
                    <a:pt x="0" y="0"/>
                  </a:moveTo>
                  <a:lnTo>
                    <a:pt x="0" y="1416"/>
                  </a:lnTo>
                  <a:lnTo>
                    <a:pt x="624" y="1416"/>
                  </a:lnTo>
                </a:path>
              </a:pathLst>
            </a:custGeom>
            <a:noFill/>
            <a:ln w="9525">
              <a:solidFill>
                <a:srgbClr val="99CC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12" name="Picture 11" descr="liam_ball_1.gi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657600" y="381000"/>
            <a:ext cx="866775" cy="10191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335475-B7D2-4CB7-848E-A3CDC654A65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600" y="381000"/>
            <a:ext cx="167640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381000"/>
            <a:ext cx="487680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EFA5F8-431D-4444-AA4B-87F03F77965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FF0034-7D33-428E-95FD-70181F17C09C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7" name="Picture 6" descr="liam_ball_1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04800" y="4572000"/>
            <a:ext cx="866775" cy="10191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28445A-C02A-46F7-AAB0-C149509952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28800" y="1676400"/>
            <a:ext cx="26289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676400"/>
            <a:ext cx="26289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9E5650-FE3E-415E-99FB-DC55E67313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018B39-FFC7-4B31-9FB2-DAD5058E0BF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C14E05-922C-47DE-8FFF-8BD4629D02C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5163D2-166D-4000-9DBD-43E79296992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BD4AEF-4924-427B-8395-B19647BB4A8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Bitmap_125.bmp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12009" t="15208" r="13008" b="12808"/>
          <a:stretch>
            <a:fillRect/>
          </a:stretch>
        </p:blipFill>
        <p:spPr>
          <a:xfrm>
            <a:off x="914400" y="1371600"/>
            <a:ext cx="5715000" cy="45720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43000" y="1752600"/>
            <a:ext cx="5257800" cy="3962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52600" y="60531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6F0A05-54F0-4A82-A43E-259516F0F42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381000"/>
            <a:ext cx="5638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dirty="0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828800" y="1676400"/>
            <a:ext cx="54102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400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endParaRPr 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/>
            </a:lvl1pPr>
          </a:lstStyle>
          <a:p>
            <a:endParaRPr lang="en-US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828800" y="62484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/>
            </a:lvl1pPr>
          </a:lstStyle>
          <a:p>
            <a:fld id="{87F288A8-6C74-4300-AECF-D83F95E5778D}" type="slidenum">
              <a:rPr lang="en-US"/>
              <a:pPr/>
              <a:t>‹#›</a:t>
            </a:fld>
            <a:endParaRPr lang="en-US"/>
          </a:p>
        </p:txBody>
      </p:sp>
      <p:grpSp>
        <p:nvGrpSpPr>
          <p:cNvPr id="11275" name="Group 11"/>
          <p:cNvGrpSpPr>
            <a:grpSpLocks/>
          </p:cNvGrpSpPr>
          <p:nvPr/>
        </p:nvGrpSpPr>
        <p:grpSpPr bwMode="auto">
          <a:xfrm>
            <a:off x="304800" y="165100"/>
            <a:ext cx="8813800" cy="6692900"/>
            <a:chOff x="192" y="104"/>
            <a:chExt cx="5552" cy="4216"/>
          </a:xfrm>
        </p:grpSpPr>
        <p:sp>
          <p:nvSpPr>
            <p:cNvPr id="11276" name="Rectangle 12"/>
            <p:cNvSpPr>
              <a:spLocks noChangeArrowheads="1"/>
            </p:cNvSpPr>
            <p:nvPr/>
          </p:nvSpPr>
          <p:spPr bwMode="auto">
            <a:xfrm>
              <a:off x="192" y="104"/>
              <a:ext cx="3763" cy="640"/>
            </a:xfrm>
            <a:prstGeom prst="rect">
              <a:avLst/>
            </a:prstGeom>
            <a:noFill/>
            <a:ln w="9525">
              <a:solidFill>
                <a:srgbClr val="99CC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77" name="Rectangle 13"/>
            <p:cNvSpPr>
              <a:spLocks noChangeArrowheads="1"/>
            </p:cNvSpPr>
            <p:nvPr/>
          </p:nvSpPr>
          <p:spPr bwMode="auto">
            <a:xfrm>
              <a:off x="296" y="192"/>
              <a:ext cx="3817" cy="69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78" name="Line 14"/>
            <p:cNvSpPr>
              <a:spLocks noChangeShapeType="1"/>
            </p:cNvSpPr>
            <p:nvPr/>
          </p:nvSpPr>
          <p:spPr bwMode="auto">
            <a:xfrm>
              <a:off x="1112" y="751"/>
              <a:ext cx="0" cy="356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79" name="Freeform 15"/>
            <p:cNvSpPr>
              <a:spLocks/>
            </p:cNvSpPr>
            <p:nvPr/>
          </p:nvSpPr>
          <p:spPr bwMode="auto">
            <a:xfrm>
              <a:off x="640" y="680"/>
              <a:ext cx="5104" cy="1792"/>
            </a:xfrm>
            <a:custGeom>
              <a:avLst/>
              <a:gdLst/>
              <a:ahLst/>
              <a:cxnLst>
                <a:cxn ang="0">
                  <a:pos x="4816" y="0"/>
                </a:cxn>
                <a:cxn ang="0">
                  <a:pos x="0" y="0"/>
                </a:cxn>
                <a:cxn ang="0">
                  <a:pos x="0" y="1984"/>
                </a:cxn>
                <a:cxn ang="0">
                  <a:pos x="448" y="1984"/>
                </a:cxn>
              </a:cxnLst>
              <a:rect l="0" t="0" r="r" b="b"/>
              <a:pathLst>
                <a:path w="4816" h="1984">
                  <a:moveTo>
                    <a:pt x="4816" y="0"/>
                  </a:moveTo>
                  <a:lnTo>
                    <a:pt x="0" y="0"/>
                  </a:lnTo>
                  <a:lnTo>
                    <a:pt x="0" y="1984"/>
                  </a:lnTo>
                  <a:lnTo>
                    <a:pt x="448" y="1984"/>
                  </a:lnTo>
                </a:path>
              </a:pathLst>
            </a:custGeom>
            <a:noFill/>
            <a:ln w="9525">
              <a:solidFill>
                <a:srgbClr val="99CC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11267" grpId="0" build="p">
        <p:tmplLst>
          <p:tmpl lvl="1">
            <p:tnLst>
              <p:par>
                <p:cTn presetID="45" presetClass="entr" presetSubtype="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2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26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126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126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5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2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26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126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126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5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2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26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126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126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5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2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26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126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126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5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2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26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126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126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 Black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 Black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 Black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5.jpeg"/><Relationship Id="rId7" Type="http://schemas.openxmlformats.org/officeDocument/2006/relationships/image" Target="../media/image7.jpeg"/><Relationship Id="rId2" Type="http://schemas.openxmlformats.org/officeDocument/2006/relationships/hyperlink" Target="http://www.ret.ru/images/m51393/635334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.d.com.com/i/dl/media/dlimage/70/20/7020_large.jpeg" TargetMode="External"/><Relationship Id="rId5" Type="http://schemas.openxmlformats.org/officeDocument/2006/relationships/image" Target="../media/image6.gif"/><Relationship Id="rId4" Type="http://schemas.openxmlformats.org/officeDocument/2006/relationships/hyperlink" Target="http://www.3dnews.ru/_imgdata/img/2009/05/03/122650.jpg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infocam.su/n411.html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hyperlink" Target="http://www.art-apple.ru/albums/userpics/10001/Worldmap_2.jpg" TargetMode="Externa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infocam.su/n411.html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hyperlink" Target="http://www.art-apple.ru/albums/userpics/10001/Worldmap_2.jpg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9600" i="1" dirty="0" smtClean="0">
                <a:latin typeface="Brush Script MT" pitchFamily="66" charset="0"/>
              </a:rPr>
              <a:t>Free time</a:t>
            </a:r>
            <a:endParaRPr lang="en-US" sz="9600" i="1" dirty="0">
              <a:latin typeface="Brush Script MT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6000" dirty="0" smtClean="0"/>
              <a:t>Module 6.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1824038" y="1447800"/>
            <a:ext cx="5207000" cy="641350"/>
          </a:xfrm>
          <a:prstGeom prst="rect">
            <a:avLst/>
          </a:prstGeom>
          <a:solidFill>
            <a:srgbClr val="3300EB">
              <a:alpha val="34117"/>
            </a:srgbClr>
          </a:solidFill>
          <a:ln w="381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>
                <a:latin typeface="Comic Sans MS" pitchFamily="1" charset="0"/>
              </a:rPr>
              <a:t>We shop every Monday.</a:t>
            </a:r>
          </a:p>
        </p:txBody>
      </p:sp>
      <p:pic>
        <p:nvPicPr>
          <p:cNvPr id="8195" name="Picture 15" descr="3071774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63688" y="2390775"/>
            <a:ext cx="5943600" cy="3951288"/>
          </a:xfrm>
          <a:prstGeom prst="rect">
            <a:avLst/>
          </a:prstGeom>
          <a:noFill/>
          <a:ln w="28575">
            <a:solidFill>
              <a:srgbClr val="358C3A"/>
            </a:solidFill>
            <a:miter lim="800000"/>
            <a:headEnd/>
            <a:tailEnd/>
          </a:ln>
        </p:spPr>
      </p:pic>
      <p:sp>
        <p:nvSpPr>
          <p:cNvPr id="8196" name="Text Box 23"/>
          <p:cNvSpPr txBox="1">
            <a:spLocks noChangeArrowheads="1"/>
          </p:cNvSpPr>
          <p:nvPr/>
        </p:nvSpPr>
        <p:spPr bwMode="auto">
          <a:xfrm>
            <a:off x="1160463" y="227013"/>
            <a:ext cx="7905750" cy="701675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000" dirty="0" smtClean="0">
                <a:solidFill>
                  <a:schemeClr val="bg1"/>
                </a:solidFill>
              </a:rPr>
              <a:t>THE PRESENT SIMPLE AND </a:t>
            </a:r>
            <a:r>
              <a:rPr lang="en-US" sz="2000" dirty="0">
                <a:solidFill>
                  <a:schemeClr val="bg1"/>
                </a:solidFill>
              </a:rPr>
              <a:t>THE PRESENT</a:t>
            </a:r>
          </a:p>
          <a:p>
            <a:pPr algn="l"/>
            <a:r>
              <a:rPr lang="en-US" sz="2000" dirty="0">
                <a:solidFill>
                  <a:schemeClr val="bg1"/>
                </a:solidFill>
              </a:rPr>
              <a:t>       </a:t>
            </a:r>
            <a:r>
              <a:rPr lang="en-US" sz="2000" dirty="0" smtClean="0">
                <a:solidFill>
                  <a:schemeClr val="bg1"/>
                </a:solidFill>
              </a:rPr>
              <a:t>CONTINUOUS 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69" name="Rectangle 21"/>
          <p:cNvSpPr>
            <a:spLocks noChangeArrowheads="1"/>
          </p:cNvSpPr>
          <p:nvPr/>
        </p:nvSpPr>
        <p:spPr bwMode="auto">
          <a:xfrm>
            <a:off x="6553200" y="3175000"/>
            <a:ext cx="2090738" cy="381000"/>
          </a:xfrm>
          <a:prstGeom prst="rect">
            <a:avLst/>
          </a:prstGeom>
          <a:solidFill>
            <a:schemeClr val="accent2">
              <a:alpha val="34117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24982" name="Text Box 22"/>
          <p:cNvSpPr txBox="1">
            <a:spLocks noChangeArrowheads="1"/>
          </p:cNvSpPr>
          <p:nvPr/>
        </p:nvSpPr>
        <p:spPr bwMode="auto">
          <a:xfrm>
            <a:off x="6553200" y="2209800"/>
            <a:ext cx="2090738" cy="3109913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2800"/>
              <a:t>Monday</a:t>
            </a:r>
          </a:p>
          <a:p>
            <a:pPr algn="l"/>
            <a:r>
              <a:rPr lang="en-US" sz="2800"/>
              <a:t>Tuesday</a:t>
            </a:r>
          </a:p>
          <a:p>
            <a:pPr algn="l"/>
            <a:r>
              <a:rPr lang="en-US" sz="2800"/>
              <a:t>Wednesday</a:t>
            </a:r>
          </a:p>
          <a:p>
            <a:pPr algn="l"/>
            <a:r>
              <a:rPr lang="en-US" sz="2800"/>
              <a:t>Thursday</a:t>
            </a:r>
          </a:p>
          <a:p>
            <a:pPr algn="l"/>
            <a:r>
              <a:rPr lang="en-US" sz="2800"/>
              <a:t>Friday</a:t>
            </a:r>
          </a:p>
          <a:p>
            <a:pPr algn="l"/>
            <a:r>
              <a:rPr lang="en-US" sz="2800"/>
              <a:t>Saturday</a:t>
            </a:r>
          </a:p>
          <a:p>
            <a:pPr algn="l"/>
            <a:r>
              <a:rPr lang="en-US" sz="2800"/>
              <a:t>Sunday</a:t>
            </a:r>
          </a:p>
        </p:txBody>
      </p:sp>
      <p:sp>
        <p:nvSpPr>
          <p:cNvPr id="424979" name="Rectangle 19"/>
          <p:cNvSpPr>
            <a:spLocks noChangeArrowheads="1"/>
          </p:cNvSpPr>
          <p:nvPr/>
        </p:nvSpPr>
        <p:spPr bwMode="auto">
          <a:xfrm>
            <a:off x="165100" y="2165837"/>
            <a:ext cx="6096000" cy="2492990"/>
          </a:xfrm>
          <a:prstGeom prst="rect">
            <a:avLst/>
          </a:prstGeom>
          <a:noFill/>
          <a:ln w="57150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r>
              <a:rPr lang="en-US" sz="3200" dirty="0"/>
              <a:t>(a) Jill </a:t>
            </a:r>
            <a:r>
              <a:rPr lang="en-US" sz="3200" b="1" i="1" dirty="0">
                <a:solidFill>
                  <a:srgbClr val="FF0000"/>
                </a:solidFill>
              </a:rPr>
              <a:t>eats </a:t>
            </a:r>
            <a:r>
              <a:rPr lang="en-US" sz="3200" dirty="0"/>
              <a:t>lunch</a:t>
            </a:r>
            <a:r>
              <a:rPr lang="en-US" sz="3200" b="1" i="1" dirty="0"/>
              <a:t> </a:t>
            </a:r>
            <a:r>
              <a:rPr lang="en-US" sz="3200" i="1" dirty="0">
                <a:solidFill>
                  <a:srgbClr val="FF0000"/>
                </a:solidFill>
              </a:rPr>
              <a:t>every day</a:t>
            </a:r>
            <a:r>
              <a:rPr lang="en-US" sz="3200" dirty="0">
                <a:solidFill>
                  <a:srgbClr val="FF0000"/>
                </a:solidFill>
              </a:rPr>
              <a:t>.</a:t>
            </a:r>
          </a:p>
          <a:p>
            <a:pPr algn="l"/>
            <a:r>
              <a:rPr lang="en-US" sz="3200" dirty="0"/>
              <a:t>(b) I </a:t>
            </a:r>
            <a:r>
              <a:rPr lang="en-US" sz="3200" i="1" dirty="0">
                <a:solidFill>
                  <a:srgbClr val="FF0000"/>
                </a:solidFill>
              </a:rPr>
              <a:t>usually</a:t>
            </a:r>
            <a:r>
              <a:rPr lang="en-US" sz="3200" dirty="0">
                <a:solidFill>
                  <a:schemeClr val="hlink"/>
                </a:solidFill>
              </a:rPr>
              <a:t> </a:t>
            </a:r>
            <a:r>
              <a:rPr lang="en-US" sz="3200" b="1" i="1" dirty="0">
                <a:solidFill>
                  <a:srgbClr val="FF0000"/>
                </a:solidFill>
              </a:rPr>
              <a:t>study</a:t>
            </a:r>
            <a:r>
              <a:rPr lang="en-US" sz="3200" dirty="0">
                <a:solidFill>
                  <a:srgbClr val="FF0000"/>
                </a:solidFill>
              </a:rPr>
              <a:t> </a:t>
            </a:r>
            <a:r>
              <a:rPr lang="en-US" sz="3200" dirty="0"/>
              <a:t>English            </a:t>
            </a:r>
          </a:p>
          <a:p>
            <a:pPr algn="l"/>
            <a:r>
              <a:rPr lang="en-US" sz="3200" dirty="0"/>
              <a:t>     on</a:t>
            </a:r>
            <a:r>
              <a:rPr lang="en-US" sz="3200" b="1" dirty="0">
                <a:solidFill>
                  <a:srgbClr val="800080"/>
                </a:solidFill>
              </a:rPr>
              <a:t> </a:t>
            </a:r>
            <a:r>
              <a:rPr lang="en-US" sz="3200" dirty="0"/>
              <a:t>Wednesday.</a:t>
            </a:r>
          </a:p>
          <a:p>
            <a:pPr algn="l"/>
            <a:endParaRPr lang="en-US" sz="3200" dirty="0"/>
          </a:p>
          <a:p>
            <a:pPr algn="l"/>
            <a:endParaRPr lang="en-US" sz="2800" dirty="0"/>
          </a:p>
        </p:txBody>
      </p:sp>
      <p:sp>
        <p:nvSpPr>
          <p:cNvPr id="424981" name="AutoShape 21"/>
          <p:cNvSpPr>
            <a:spLocks noChangeArrowheads="1"/>
          </p:cNvSpPr>
          <p:nvPr/>
        </p:nvSpPr>
        <p:spPr bwMode="auto">
          <a:xfrm>
            <a:off x="3911600" y="1811338"/>
            <a:ext cx="4022725" cy="481012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1089606160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8087" y="11294"/>
                </a:moveTo>
                <a:cubicBezTo>
                  <a:pt x="18098" y="11130"/>
                  <a:pt x="18104" y="10965"/>
                  <a:pt x="18104" y="10800"/>
                </a:cubicBezTo>
                <a:cubicBezTo>
                  <a:pt x="18104" y="6766"/>
                  <a:pt x="14833" y="3496"/>
                  <a:pt x="10800" y="3496"/>
                </a:cubicBezTo>
                <a:cubicBezTo>
                  <a:pt x="6766" y="3496"/>
                  <a:pt x="3496" y="6766"/>
                  <a:pt x="3496" y="10800"/>
                </a:cubicBezTo>
                <a:cubicBezTo>
                  <a:pt x="3495" y="10945"/>
                  <a:pt x="3500" y="11091"/>
                  <a:pt x="3509" y="11236"/>
                </a:cubicBezTo>
                <a:lnTo>
                  <a:pt x="19" y="11445"/>
                </a:lnTo>
                <a:cubicBezTo>
                  <a:pt x="6" y="11230"/>
                  <a:pt x="0" y="11015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1044"/>
                  <a:pt x="21591" y="11288"/>
                  <a:pt x="21575" y="11531"/>
                </a:cubicBezTo>
                <a:lnTo>
                  <a:pt x="24268" y="11714"/>
                </a:lnTo>
                <a:lnTo>
                  <a:pt x="19529" y="15851"/>
                </a:lnTo>
                <a:lnTo>
                  <a:pt x="15393" y="11111"/>
                </a:lnTo>
                <a:lnTo>
                  <a:pt x="18087" y="11294"/>
                </a:lnTo>
                <a:close/>
              </a:path>
            </a:pathLst>
          </a:custGeom>
          <a:solidFill>
            <a:srgbClr val="7030A0"/>
          </a:solidFill>
          <a:ln w="2857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10246" name="Text Box 22"/>
          <p:cNvSpPr txBox="1">
            <a:spLocks noChangeArrowheads="1"/>
          </p:cNvSpPr>
          <p:nvPr/>
        </p:nvSpPr>
        <p:spPr bwMode="auto">
          <a:xfrm>
            <a:off x="228600" y="1085850"/>
            <a:ext cx="5213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 b="1"/>
              <a:t>THE SIMPLE PRESENT</a:t>
            </a:r>
          </a:p>
        </p:txBody>
      </p:sp>
      <p:sp>
        <p:nvSpPr>
          <p:cNvPr id="27671" name="AutoShape 23"/>
          <p:cNvSpPr>
            <a:spLocks noChangeArrowheads="1"/>
          </p:cNvSpPr>
          <p:nvPr/>
        </p:nvSpPr>
        <p:spPr bwMode="auto">
          <a:xfrm>
            <a:off x="5791200" y="3200400"/>
            <a:ext cx="685800" cy="304800"/>
          </a:xfrm>
          <a:prstGeom prst="rightArrow">
            <a:avLst>
              <a:gd name="adj1" fmla="val 50000"/>
              <a:gd name="adj2" fmla="val 56250"/>
            </a:avLst>
          </a:prstGeom>
          <a:solidFill>
            <a:srgbClr val="7030A0"/>
          </a:solidFill>
          <a:ln w="2857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10248" name="Text Box 32"/>
          <p:cNvSpPr txBox="1">
            <a:spLocks noChangeArrowheads="1"/>
          </p:cNvSpPr>
          <p:nvPr/>
        </p:nvSpPr>
        <p:spPr bwMode="auto">
          <a:xfrm>
            <a:off x="1160463" y="227013"/>
            <a:ext cx="7905750" cy="707886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THE PRESENT SIMPLE AND THE PRESENT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       CONTINUOUS 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249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98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9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9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9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9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9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9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9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9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9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7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76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76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7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69" grpId="0" animBg="1"/>
      <p:bldP spid="424982" grpId="0" build="allAtOnce" animBg="1"/>
      <p:bldP spid="424981" grpId="0" animBg="1"/>
      <p:bldP spid="424981" grpId="1" animBg="1"/>
      <p:bldP spid="2767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256" name="AutoShape 296"/>
          <p:cNvSpPr>
            <a:spLocks noChangeArrowheads="1"/>
          </p:cNvSpPr>
          <p:nvPr/>
        </p:nvSpPr>
        <p:spPr bwMode="auto">
          <a:xfrm>
            <a:off x="127000" y="4648200"/>
            <a:ext cx="8788400" cy="1600200"/>
          </a:xfrm>
          <a:prstGeom prst="roundRect">
            <a:avLst>
              <a:gd name="adj" fmla="val 16667"/>
            </a:avLst>
          </a:prstGeom>
          <a:solidFill>
            <a:srgbClr val="FFB665"/>
          </a:solidFill>
          <a:ln w="28575" algn="ctr">
            <a:solidFill>
              <a:srgbClr val="358C3A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3200" b="1" i="1">
                <a:solidFill>
                  <a:srgbClr val="0101FF"/>
                </a:solidFill>
              </a:rPr>
              <a:t>        </a:t>
            </a:r>
          </a:p>
        </p:txBody>
      </p:sp>
      <p:sp>
        <p:nvSpPr>
          <p:cNvPr id="425257" name="Text Box 297"/>
          <p:cNvSpPr txBox="1">
            <a:spLocks noChangeArrowheads="1"/>
          </p:cNvSpPr>
          <p:nvPr/>
        </p:nvSpPr>
        <p:spPr bwMode="auto">
          <a:xfrm>
            <a:off x="114300" y="4752975"/>
            <a:ext cx="9148763" cy="2227263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800"/>
              <a:t>				  </a:t>
            </a:r>
            <a:r>
              <a:rPr lang="en-US" sz="2800" b="1"/>
              <a:t>events or situations</a:t>
            </a:r>
          </a:p>
          <a:p>
            <a:pPr algn="l"/>
            <a:r>
              <a:rPr lang="en-US" sz="2800" b="1"/>
              <a:t>SIMPLE PRESENT   	  (always, usually, habitually)</a:t>
            </a:r>
          </a:p>
          <a:p>
            <a:pPr algn="l"/>
            <a:r>
              <a:rPr lang="en-US" sz="2800" b="1"/>
              <a:t>				  in the past, present, future										</a:t>
            </a:r>
            <a:r>
              <a:rPr lang="en-US" sz="2800"/>
              <a:t>	</a:t>
            </a:r>
          </a:p>
        </p:txBody>
      </p:sp>
      <p:sp>
        <p:nvSpPr>
          <p:cNvPr id="424979" name="Rectangle 19"/>
          <p:cNvSpPr>
            <a:spLocks noChangeArrowheads="1"/>
          </p:cNvSpPr>
          <p:nvPr/>
        </p:nvSpPr>
        <p:spPr bwMode="auto">
          <a:xfrm>
            <a:off x="163513" y="2174875"/>
            <a:ext cx="6096000" cy="2528888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r>
              <a:rPr lang="en-US" sz="3200"/>
              <a:t>(a) Jill </a:t>
            </a:r>
            <a:r>
              <a:rPr lang="en-US" sz="3200" b="1" i="1">
                <a:solidFill>
                  <a:srgbClr val="2B8525"/>
                </a:solidFill>
              </a:rPr>
              <a:t>eats</a:t>
            </a:r>
            <a:r>
              <a:rPr lang="en-US" sz="3200" b="1" i="1"/>
              <a:t> </a:t>
            </a:r>
            <a:r>
              <a:rPr lang="en-US" sz="3200"/>
              <a:t>lunch</a:t>
            </a:r>
            <a:r>
              <a:rPr lang="en-US" sz="3200" b="1" i="1"/>
              <a:t> </a:t>
            </a:r>
            <a:r>
              <a:rPr lang="en-US" sz="3200" i="1">
                <a:solidFill>
                  <a:srgbClr val="2B8525"/>
                </a:solidFill>
              </a:rPr>
              <a:t>every day</a:t>
            </a:r>
            <a:r>
              <a:rPr lang="en-US" sz="3200"/>
              <a:t>.</a:t>
            </a:r>
          </a:p>
          <a:p>
            <a:pPr algn="l"/>
            <a:r>
              <a:rPr lang="en-US" sz="3200"/>
              <a:t>(b) I </a:t>
            </a:r>
            <a:r>
              <a:rPr lang="en-US" sz="3200" i="1">
                <a:solidFill>
                  <a:srgbClr val="2B8525"/>
                </a:solidFill>
              </a:rPr>
              <a:t>usually</a:t>
            </a:r>
            <a:r>
              <a:rPr lang="en-US" sz="3200">
                <a:solidFill>
                  <a:srgbClr val="2B8525"/>
                </a:solidFill>
              </a:rPr>
              <a:t> </a:t>
            </a:r>
            <a:r>
              <a:rPr lang="en-US" sz="3200" b="1" i="1">
                <a:solidFill>
                  <a:srgbClr val="2B8525"/>
                </a:solidFill>
              </a:rPr>
              <a:t>study</a:t>
            </a:r>
            <a:r>
              <a:rPr lang="en-US" sz="3200"/>
              <a:t> English </a:t>
            </a:r>
          </a:p>
          <a:p>
            <a:pPr algn="l"/>
            <a:r>
              <a:rPr lang="en-US" sz="3200"/>
              <a:t>     on</a:t>
            </a:r>
            <a:r>
              <a:rPr lang="en-US" sz="3200" b="1">
                <a:solidFill>
                  <a:srgbClr val="800080"/>
                </a:solidFill>
              </a:rPr>
              <a:t> </a:t>
            </a:r>
            <a:r>
              <a:rPr lang="en-US" sz="3200"/>
              <a:t>Wednesday.</a:t>
            </a:r>
          </a:p>
          <a:p>
            <a:pPr algn="l"/>
            <a:r>
              <a:rPr lang="en-US" sz="3200"/>
              <a:t>(c) Dogs </a:t>
            </a:r>
            <a:r>
              <a:rPr lang="en-US" sz="3200" b="1" i="1">
                <a:solidFill>
                  <a:srgbClr val="2B8525"/>
                </a:solidFill>
              </a:rPr>
              <a:t>bark</a:t>
            </a:r>
            <a:r>
              <a:rPr lang="en-US" sz="3200"/>
              <a:t>.</a:t>
            </a:r>
            <a:r>
              <a:rPr lang="en-US" sz="3200" b="1" i="1"/>
              <a:t>  </a:t>
            </a:r>
            <a:r>
              <a:rPr lang="en-US" sz="3200"/>
              <a:t>Lions </a:t>
            </a:r>
            <a:r>
              <a:rPr lang="en-US" sz="3200" b="1" i="1">
                <a:solidFill>
                  <a:srgbClr val="2B8525"/>
                </a:solidFill>
              </a:rPr>
              <a:t>roar</a:t>
            </a:r>
            <a:r>
              <a:rPr lang="en-US" sz="3200"/>
              <a:t>.</a:t>
            </a:r>
          </a:p>
          <a:p>
            <a:pPr algn="l"/>
            <a:endParaRPr lang="en-US" sz="3200"/>
          </a:p>
        </p:txBody>
      </p:sp>
      <p:sp>
        <p:nvSpPr>
          <p:cNvPr id="36873" name="AutoShape 9"/>
          <p:cNvSpPr>
            <a:spLocks noChangeArrowheads="1"/>
          </p:cNvSpPr>
          <p:nvPr/>
        </p:nvSpPr>
        <p:spPr bwMode="auto">
          <a:xfrm>
            <a:off x="3455988" y="5334000"/>
            <a:ext cx="457200" cy="228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270" name="Text Box 11"/>
          <p:cNvSpPr txBox="1">
            <a:spLocks noChangeArrowheads="1"/>
          </p:cNvSpPr>
          <p:nvPr/>
        </p:nvSpPr>
        <p:spPr bwMode="auto">
          <a:xfrm>
            <a:off x="228600" y="1087438"/>
            <a:ext cx="5213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 b="1"/>
              <a:t>THE SIMPLE PRESENT</a:t>
            </a:r>
          </a:p>
        </p:txBody>
      </p:sp>
      <p:sp>
        <p:nvSpPr>
          <p:cNvPr id="36879" name="AutoShape 15"/>
          <p:cNvSpPr>
            <a:spLocks/>
          </p:cNvSpPr>
          <p:nvPr/>
        </p:nvSpPr>
        <p:spPr bwMode="auto">
          <a:xfrm>
            <a:off x="5872163" y="2282825"/>
            <a:ext cx="506412" cy="1243013"/>
          </a:xfrm>
          <a:prstGeom prst="rightBrace">
            <a:avLst>
              <a:gd name="adj1" fmla="val 20455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6880" name="Text Box 16"/>
          <p:cNvSpPr txBox="1">
            <a:spLocks noChangeArrowheads="1"/>
          </p:cNvSpPr>
          <p:nvPr/>
        </p:nvSpPr>
        <p:spPr bwMode="auto">
          <a:xfrm>
            <a:off x="6416675" y="2432050"/>
            <a:ext cx="2500313" cy="946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2800"/>
              <a:t>daily habits,</a:t>
            </a:r>
          </a:p>
          <a:p>
            <a:pPr algn="l"/>
            <a:r>
              <a:rPr lang="en-US" sz="2800"/>
              <a:t>usual activities</a:t>
            </a:r>
          </a:p>
        </p:txBody>
      </p:sp>
      <p:sp>
        <p:nvSpPr>
          <p:cNvPr id="36881" name="Text Box 17"/>
          <p:cNvSpPr txBox="1">
            <a:spLocks noChangeArrowheads="1"/>
          </p:cNvSpPr>
          <p:nvPr/>
        </p:nvSpPr>
        <p:spPr bwMode="auto">
          <a:xfrm>
            <a:off x="6151563" y="3525838"/>
            <a:ext cx="3344862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800" dirty="0" smtClean="0"/>
              <a:t>A permanent state</a:t>
            </a:r>
            <a:endParaRPr lang="en-US" sz="2800" dirty="0"/>
          </a:p>
        </p:txBody>
      </p:sp>
      <p:sp>
        <p:nvSpPr>
          <p:cNvPr id="36882" name="Line 18"/>
          <p:cNvSpPr>
            <a:spLocks noChangeShapeType="1"/>
          </p:cNvSpPr>
          <p:nvPr/>
        </p:nvSpPr>
        <p:spPr bwMode="auto">
          <a:xfrm>
            <a:off x="5194300" y="3948113"/>
            <a:ext cx="9318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1275" name="Text Box 23"/>
          <p:cNvSpPr txBox="1">
            <a:spLocks noChangeArrowheads="1"/>
          </p:cNvSpPr>
          <p:nvPr/>
        </p:nvSpPr>
        <p:spPr bwMode="auto">
          <a:xfrm>
            <a:off x="1160463" y="227013"/>
            <a:ext cx="7905750" cy="707886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THE PRESENT SIMPLE AND THE PRESENT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       CONTINUOUS 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8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8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68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68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68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68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68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68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9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68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68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68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68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68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68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68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68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5256" grpId="0" animBg="1"/>
      <p:bldP spid="425257" grpId="0"/>
      <p:bldP spid="36873" grpId="0" animBg="1"/>
      <p:bldP spid="36879" grpId="0" animBg="1"/>
      <p:bldP spid="36880" grpId="0"/>
      <p:bldP spid="36881" grpId="0"/>
      <p:bldP spid="3688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256" name="AutoShape 296"/>
          <p:cNvSpPr>
            <a:spLocks noChangeArrowheads="1"/>
          </p:cNvSpPr>
          <p:nvPr/>
        </p:nvSpPr>
        <p:spPr bwMode="auto">
          <a:xfrm>
            <a:off x="180975" y="4648200"/>
            <a:ext cx="8734425" cy="1600200"/>
          </a:xfrm>
          <a:prstGeom prst="roundRect">
            <a:avLst>
              <a:gd name="adj" fmla="val 16667"/>
            </a:avLst>
          </a:prstGeom>
          <a:solidFill>
            <a:srgbClr val="FFB665"/>
          </a:solidFill>
          <a:ln w="28575" algn="ctr">
            <a:solidFill>
              <a:srgbClr val="358C3A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3200" b="1" i="1">
                <a:solidFill>
                  <a:srgbClr val="0101FF"/>
                </a:solidFill>
              </a:rPr>
              <a:t>        </a:t>
            </a:r>
          </a:p>
        </p:txBody>
      </p:sp>
      <p:sp>
        <p:nvSpPr>
          <p:cNvPr id="425257" name="Text Box 297"/>
          <p:cNvSpPr txBox="1">
            <a:spLocks noChangeArrowheads="1"/>
          </p:cNvSpPr>
          <p:nvPr/>
        </p:nvSpPr>
        <p:spPr bwMode="auto">
          <a:xfrm>
            <a:off x="138113" y="4752975"/>
            <a:ext cx="9067800" cy="2227263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800"/>
              <a:t>				  </a:t>
            </a:r>
            <a:r>
              <a:rPr lang="en-US" sz="2800" b="1"/>
              <a:t>events or situations</a:t>
            </a:r>
          </a:p>
          <a:p>
            <a:pPr algn="l"/>
            <a:r>
              <a:rPr lang="en-US" sz="2800" b="1"/>
              <a:t>SIMPLE PRESENT   	  (always, usually, habitually)</a:t>
            </a:r>
          </a:p>
          <a:p>
            <a:pPr algn="l"/>
            <a:r>
              <a:rPr lang="en-US" sz="2800" b="1"/>
              <a:t>				  in the past, present, future	</a:t>
            </a:r>
            <a:r>
              <a:rPr lang="en-US" sz="2800"/>
              <a:t>										</a:t>
            </a:r>
          </a:p>
        </p:txBody>
      </p:sp>
      <p:sp>
        <p:nvSpPr>
          <p:cNvPr id="424979" name="Rectangle 19"/>
          <p:cNvSpPr>
            <a:spLocks noChangeArrowheads="1"/>
          </p:cNvSpPr>
          <p:nvPr/>
        </p:nvSpPr>
        <p:spPr bwMode="auto">
          <a:xfrm>
            <a:off x="685800" y="1938209"/>
            <a:ext cx="7907338" cy="2554545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r>
              <a:rPr lang="en-US" sz="3200" dirty="0"/>
              <a:t>(d) NEGATIVE:</a:t>
            </a:r>
          </a:p>
          <a:p>
            <a:pPr algn="l"/>
            <a:r>
              <a:rPr lang="en-US" sz="3200" dirty="0"/>
              <a:t>      He </a:t>
            </a:r>
            <a:r>
              <a:rPr lang="en-US" sz="3200" b="1" i="1" dirty="0">
                <a:solidFill>
                  <a:srgbClr val="C00000"/>
                </a:solidFill>
              </a:rPr>
              <a:t>doesn’t</a:t>
            </a:r>
            <a:r>
              <a:rPr lang="en-US" sz="3200" b="1" i="1" dirty="0">
                <a:solidFill>
                  <a:srgbClr val="2B8525"/>
                </a:solidFill>
              </a:rPr>
              <a:t> watch</a:t>
            </a:r>
            <a:r>
              <a:rPr lang="en-US" sz="3200" dirty="0"/>
              <a:t> TV on weekends.</a:t>
            </a:r>
          </a:p>
          <a:p>
            <a:pPr algn="l"/>
            <a:r>
              <a:rPr lang="en-US" sz="3200" dirty="0"/>
              <a:t>(e) QUESTION:</a:t>
            </a:r>
          </a:p>
          <a:p>
            <a:pPr algn="l"/>
            <a:r>
              <a:rPr lang="en-US" sz="3200" dirty="0"/>
              <a:t>      </a:t>
            </a:r>
            <a:r>
              <a:rPr lang="en-US" sz="3200" b="1" i="1" dirty="0">
                <a:solidFill>
                  <a:srgbClr val="FF0000"/>
                </a:solidFill>
              </a:rPr>
              <a:t>Does</a:t>
            </a:r>
            <a:r>
              <a:rPr lang="en-US" sz="3200" dirty="0"/>
              <a:t> that dog </a:t>
            </a:r>
            <a:r>
              <a:rPr lang="en-US" sz="3200" b="1" i="1" dirty="0">
                <a:solidFill>
                  <a:srgbClr val="0070C0"/>
                </a:solidFill>
              </a:rPr>
              <a:t>bark</a:t>
            </a:r>
            <a:r>
              <a:rPr lang="en-US" sz="3200" dirty="0"/>
              <a:t> loudly?</a:t>
            </a:r>
          </a:p>
          <a:p>
            <a:pPr algn="l"/>
            <a:endParaRPr lang="en-US" sz="3200" dirty="0"/>
          </a:p>
        </p:txBody>
      </p:sp>
      <p:sp>
        <p:nvSpPr>
          <p:cNvPr id="12293" name="Text Box 8"/>
          <p:cNvSpPr txBox="1">
            <a:spLocks noChangeArrowheads="1"/>
          </p:cNvSpPr>
          <p:nvPr/>
        </p:nvSpPr>
        <p:spPr bwMode="auto">
          <a:xfrm>
            <a:off x="228600" y="1087438"/>
            <a:ext cx="5213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 b="1"/>
              <a:t>THE SIMPLE PRESENT</a:t>
            </a:r>
          </a:p>
        </p:txBody>
      </p:sp>
      <p:sp>
        <p:nvSpPr>
          <p:cNvPr id="38930" name="AutoShape 18"/>
          <p:cNvSpPr>
            <a:spLocks noChangeArrowheads="1"/>
          </p:cNvSpPr>
          <p:nvPr/>
        </p:nvSpPr>
        <p:spPr bwMode="auto">
          <a:xfrm>
            <a:off x="3527425" y="5334000"/>
            <a:ext cx="457200" cy="228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295" name="Text Box 25"/>
          <p:cNvSpPr txBox="1">
            <a:spLocks noChangeArrowheads="1"/>
          </p:cNvSpPr>
          <p:nvPr/>
        </p:nvSpPr>
        <p:spPr bwMode="auto">
          <a:xfrm>
            <a:off x="1160463" y="227013"/>
            <a:ext cx="7905750" cy="707886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THE PRESENT SIMPLE AND THE PRESENT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       CONTINUOUS 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9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9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5256" grpId="0" animBg="1"/>
      <p:bldP spid="425257" grpId="0"/>
      <p:bldP spid="3893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5"/>
          <p:cNvSpPr txBox="1">
            <a:spLocks noChangeArrowheads="1"/>
          </p:cNvSpPr>
          <p:nvPr/>
        </p:nvSpPr>
        <p:spPr bwMode="auto">
          <a:xfrm>
            <a:off x="227013" y="1087438"/>
            <a:ext cx="7321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3600" b="1"/>
              <a:t>THE PRESENT PROGRESSIVE</a:t>
            </a:r>
          </a:p>
        </p:txBody>
      </p:sp>
      <p:sp>
        <p:nvSpPr>
          <p:cNvPr id="424979" name="Rectangle 19"/>
          <p:cNvSpPr>
            <a:spLocks noChangeArrowheads="1"/>
          </p:cNvSpPr>
          <p:nvPr/>
        </p:nvSpPr>
        <p:spPr bwMode="auto">
          <a:xfrm>
            <a:off x="357188" y="1627377"/>
            <a:ext cx="9240837" cy="156966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r>
              <a:rPr lang="en-US" sz="3200" dirty="0"/>
              <a:t>(f) </a:t>
            </a:r>
            <a:r>
              <a:rPr lang="en-US" sz="3200" dirty="0" err="1"/>
              <a:t>Magda</a:t>
            </a:r>
            <a:r>
              <a:rPr lang="en-US" sz="3200" dirty="0"/>
              <a:t> </a:t>
            </a:r>
            <a:r>
              <a:rPr lang="en-US" sz="3200" b="1" i="1" dirty="0">
                <a:solidFill>
                  <a:srgbClr val="C00000"/>
                </a:solidFill>
              </a:rPr>
              <a:t>is</a:t>
            </a:r>
            <a:r>
              <a:rPr lang="en-US" sz="3200" b="1" i="1" dirty="0">
                <a:solidFill>
                  <a:srgbClr val="0101FF"/>
                </a:solidFill>
              </a:rPr>
              <a:t> feed</a:t>
            </a:r>
            <a:r>
              <a:rPr lang="en-US" sz="3200" b="1" i="1" dirty="0">
                <a:solidFill>
                  <a:srgbClr val="C00000"/>
                </a:solidFill>
              </a:rPr>
              <a:t>ing</a:t>
            </a:r>
            <a:r>
              <a:rPr lang="en-US" sz="3200" dirty="0"/>
              <a:t> her horse </a:t>
            </a:r>
            <a:r>
              <a:rPr lang="en-US" sz="3200" i="1" dirty="0">
                <a:solidFill>
                  <a:srgbClr val="0101FF"/>
                </a:solidFill>
              </a:rPr>
              <a:t>right now</a:t>
            </a:r>
            <a:r>
              <a:rPr lang="en-US" sz="3200" dirty="0"/>
              <a:t>. </a:t>
            </a:r>
          </a:p>
          <a:p>
            <a:pPr algn="l"/>
            <a:r>
              <a:rPr lang="en-US" sz="3200" dirty="0"/>
              <a:t>(g) I can’t talk </a:t>
            </a:r>
            <a:r>
              <a:rPr lang="en-US" sz="3200" i="1" dirty="0">
                <a:solidFill>
                  <a:srgbClr val="0101FF"/>
                </a:solidFill>
              </a:rPr>
              <a:t>now</a:t>
            </a:r>
            <a:r>
              <a:rPr lang="en-US" sz="3200" i="1" dirty="0"/>
              <a:t>.</a:t>
            </a:r>
            <a:r>
              <a:rPr lang="en-US" sz="3200" dirty="0"/>
              <a:t> I </a:t>
            </a:r>
            <a:r>
              <a:rPr lang="en-US" sz="3200" b="1" i="1" dirty="0">
                <a:solidFill>
                  <a:srgbClr val="C00000"/>
                </a:solidFill>
              </a:rPr>
              <a:t>am</a:t>
            </a:r>
            <a:r>
              <a:rPr lang="en-US" sz="3200" b="1" i="1" dirty="0">
                <a:solidFill>
                  <a:srgbClr val="0101FF"/>
                </a:solidFill>
              </a:rPr>
              <a:t> play</a:t>
            </a:r>
            <a:r>
              <a:rPr lang="en-US" sz="3200" b="1" i="1" dirty="0">
                <a:solidFill>
                  <a:srgbClr val="C00000"/>
                </a:solidFill>
              </a:rPr>
              <a:t>ing</a:t>
            </a:r>
            <a:r>
              <a:rPr lang="en-US" sz="3200" b="1" i="1" dirty="0">
                <a:solidFill>
                  <a:srgbClr val="0101FF"/>
                </a:solidFill>
              </a:rPr>
              <a:t> </a:t>
            </a:r>
            <a:r>
              <a:rPr lang="en-US" sz="3200" dirty="0"/>
              <a:t>the guitar.</a:t>
            </a:r>
          </a:p>
          <a:p>
            <a:pPr algn="l"/>
            <a:r>
              <a:rPr lang="en-US" sz="3200" dirty="0"/>
              <a:t>(h) They </a:t>
            </a:r>
            <a:r>
              <a:rPr lang="en-US" sz="3200" b="1" i="1" dirty="0">
                <a:solidFill>
                  <a:srgbClr val="C00000"/>
                </a:solidFill>
              </a:rPr>
              <a:t>are</a:t>
            </a:r>
            <a:r>
              <a:rPr lang="en-US" sz="3200" b="1" i="1" dirty="0">
                <a:solidFill>
                  <a:srgbClr val="0101FF"/>
                </a:solidFill>
              </a:rPr>
              <a:t> eat</a:t>
            </a:r>
            <a:r>
              <a:rPr lang="en-US" sz="3200" b="1" i="1" dirty="0">
                <a:solidFill>
                  <a:srgbClr val="C00000"/>
                </a:solidFill>
              </a:rPr>
              <a:t>ing</a:t>
            </a:r>
            <a:r>
              <a:rPr lang="en-US" sz="3200" dirty="0"/>
              <a:t> dinner </a:t>
            </a:r>
            <a:r>
              <a:rPr lang="en-US" sz="3200" i="1" dirty="0">
                <a:solidFill>
                  <a:srgbClr val="0101FF"/>
                </a:solidFill>
              </a:rPr>
              <a:t>right now</a:t>
            </a:r>
            <a:r>
              <a:rPr lang="en-US" sz="3200" dirty="0"/>
              <a:t>.</a:t>
            </a:r>
            <a:r>
              <a:rPr lang="en-US" sz="3200" b="1" i="1" dirty="0"/>
              <a:t>  </a:t>
            </a:r>
            <a:endParaRPr lang="en-US" sz="3200" dirty="0"/>
          </a:p>
        </p:txBody>
      </p:sp>
      <p:pic>
        <p:nvPicPr>
          <p:cNvPr id="258056" name="Picture 8" descr="983222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71850" y="3429000"/>
            <a:ext cx="2397125" cy="3282950"/>
          </a:xfrm>
          <a:prstGeom prst="rect">
            <a:avLst/>
          </a:prstGeom>
          <a:noFill/>
          <a:ln w="28575">
            <a:solidFill>
              <a:srgbClr val="358C3A"/>
            </a:solidFill>
            <a:miter lim="800000"/>
            <a:headEnd/>
            <a:tailEnd/>
          </a:ln>
        </p:spPr>
      </p:pic>
      <p:sp>
        <p:nvSpPr>
          <p:cNvPr id="13317" name="Text Box 11"/>
          <p:cNvSpPr txBox="1">
            <a:spLocks noChangeArrowheads="1"/>
          </p:cNvSpPr>
          <p:nvPr/>
        </p:nvSpPr>
        <p:spPr bwMode="auto">
          <a:xfrm>
            <a:off x="1160463" y="227013"/>
            <a:ext cx="7905750" cy="707886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THE PRESENT SIMPLE AND THE PRESENT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       CONTINUOUS </a:t>
            </a:r>
            <a:endParaRPr lang="en-US" sz="2000" dirty="0" smtClean="0"/>
          </a:p>
        </p:txBody>
      </p:sp>
      <p:pic>
        <p:nvPicPr>
          <p:cNvPr id="258063" name="Picture 15" descr="3035237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5188" y="3429000"/>
            <a:ext cx="2524125" cy="3260725"/>
          </a:xfrm>
          <a:prstGeom prst="rect">
            <a:avLst/>
          </a:prstGeom>
          <a:noFill/>
          <a:ln w="28575">
            <a:solidFill>
              <a:srgbClr val="358C3A"/>
            </a:solidFill>
            <a:miter lim="800000"/>
            <a:headEnd/>
            <a:tailEnd/>
          </a:ln>
        </p:spPr>
      </p:pic>
      <p:pic>
        <p:nvPicPr>
          <p:cNvPr id="13319" name="Picture 16" descr="shutterstock_339591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7088" y="3422650"/>
            <a:ext cx="2206625" cy="3314700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9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9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8"/>
          <p:cNvSpPr txBox="1">
            <a:spLocks noChangeArrowheads="1"/>
          </p:cNvSpPr>
          <p:nvPr/>
        </p:nvSpPr>
        <p:spPr bwMode="auto">
          <a:xfrm>
            <a:off x="227013" y="1087438"/>
            <a:ext cx="68389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 b="1"/>
              <a:t>THE PRESENT PROGRESSIVE</a:t>
            </a:r>
          </a:p>
        </p:txBody>
      </p:sp>
      <p:sp>
        <p:nvSpPr>
          <p:cNvPr id="14339" name="AutoShape 296"/>
          <p:cNvSpPr>
            <a:spLocks noChangeArrowheads="1"/>
          </p:cNvSpPr>
          <p:nvPr/>
        </p:nvSpPr>
        <p:spPr bwMode="auto">
          <a:xfrm>
            <a:off x="304800" y="3886200"/>
            <a:ext cx="8610600" cy="1357313"/>
          </a:xfrm>
          <a:prstGeom prst="roundRect">
            <a:avLst>
              <a:gd name="adj" fmla="val 16667"/>
            </a:avLst>
          </a:prstGeom>
          <a:solidFill>
            <a:srgbClr val="FFB665"/>
          </a:solidFill>
          <a:ln w="28575" algn="ctr">
            <a:solidFill>
              <a:srgbClr val="358C3A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3200" b="1" i="1">
                <a:solidFill>
                  <a:srgbClr val="0101FF"/>
                </a:solidFill>
              </a:rPr>
              <a:t>        </a:t>
            </a:r>
          </a:p>
        </p:txBody>
      </p:sp>
      <p:sp>
        <p:nvSpPr>
          <p:cNvPr id="14340" name="Text Box 297"/>
          <p:cNvSpPr txBox="1">
            <a:spLocks noChangeArrowheads="1"/>
          </p:cNvSpPr>
          <p:nvPr/>
        </p:nvSpPr>
        <p:spPr bwMode="auto">
          <a:xfrm>
            <a:off x="469900" y="4035425"/>
            <a:ext cx="9067800" cy="1373188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800" b="1"/>
              <a:t>PRESENT 			    an activity in progress </a:t>
            </a:r>
          </a:p>
          <a:p>
            <a:pPr algn="l"/>
            <a:r>
              <a:rPr lang="en-US" sz="2800" b="1"/>
              <a:t>PROGRESSIVE		    (is happening right now)	</a:t>
            </a:r>
            <a:r>
              <a:rPr lang="en-US" sz="2800"/>
              <a:t>								</a:t>
            </a:r>
          </a:p>
        </p:txBody>
      </p:sp>
      <p:sp>
        <p:nvSpPr>
          <p:cNvPr id="14341" name="AutoShape 45"/>
          <p:cNvSpPr>
            <a:spLocks noChangeArrowheads="1"/>
          </p:cNvSpPr>
          <p:nvPr/>
        </p:nvSpPr>
        <p:spPr bwMode="auto">
          <a:xfrm>
            <a:off x="3508375" y="4419600"/>
            <a:ext cx="752475" cy="330200"/>
          </a:xfrm>
          <a:prstGeom prst="rightArrow">
            <a:avLst>
              <a:gd name="adj1" fmla="val 50000"/>
              <a:gd name="adj2" fmla="val 56971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42" name="Rectangle 19"/>
          <p:cNvSpPr>
            <a:spLocks noChangeArrowheads="1"/>
          </p:cNvSpPr>
          <p:nvPr/>
        </p:nvSpPr>
        <p:spPr bwMode="auto">
          <a:xfrm>
            <a:off x="357188" y="1627377"/>
            <a:ext cx="9240837" cy="156966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r>
              <a:rPr lang="en-US" sz="3200" dirty="0"/>
              <a:t>(f) </a:t>
            </a:r>
            <a:r>
              <a:rPr lang="en-US" sz="3200" dirty="0" err="1"/>
              <a:t>Magda</a:t>
            </a:r>
            <a:r>
              <a:rPr lang="en-US" sz="3200" dirty="0"/>
              <a:t> </a:t>
            </a:r>
            <a:r>
              <a:rPr lang="en-US" sz="3200" b="1" i="1" dirty="0">
                <a:solidFill>
                  <a:srgbClr val="C00000"/>
                </a:solidFill>
              </a:rPr>
              <a:t>is</a:t>
            </a:r>
            <a:r>
              <a:rPr lang="en-US" sz="3200" b="1" i="1" dirty="0">
                <a:solidFill>
                  <a:srgbClr val="0101FF"/>
                </a:solidFill>
              </a:rPr>
              <a:t> feed</a:t>
            </a:r>
            <a:r>
              <a:rPr lang="en-US" sz="3200" b="1" i="1" dirty="0">
                <a:solidFill>
                  <a:srgbClr val="C00000"/>
                </a:solidFill>
              </a:rPr>
              <a:t>ing</a:t>
            </a:r>
            <a:r>
              <a:rPr lang="en-US" sz="3200" dirty="0"/>
              <a:t> her horse </a:t>
            </a:r>
            <a:r>
              <a:rPr lang="en-US" sz="3200" i="1" dirty="0">
                <a:solidFill>
                  <a:srgbClr val="0101FF"/>
                </a:solidFill>
              </a:rPr>
              <a:t>right now</a:t>
            </a:r>
            <a:r>
              <a:rPr lang="en-US" sz="3200" dirty="0"/>
              <a:t>. </a:t>
            </a:r>
          </a:p>
          <a:p>
            <a:pPr algn="l"/>
            <a:r>
              <a:rPr lang="en-US" sz="3200" dirty="0"/>
              <a:t>(g) I can’t talk </a:t>
            </a:r>
            <a:r>
              <a:rPr lang="en-US" sz="3200" i="1" dirty="0">
                <a:solidFill>
                  <a:srgbClr val="0101FF"/>
                </a:solidFill>
              </a:rPr>
              <a:t>now</a:t>
            </a:r>
            <a:r>
              <a:rPr lang="en-US" sz="3200" dirty="0"/>
              <a:t>. I </a:t>
            </a:r>
            <a:r>
              <a:rPr lang="en-US" sz="3200" b="1" i="1" dirty="0">
                <a:solidFill>
                  <a:srgbClr val="0101FF"/>
                </a:solidFill>
              </a:rPr>
              <a:t>am playing </a:t>
            </a:r>
            <a:r>
              <a:rPr lang="en-US" sz="3200" dirty="0"/>
              <a:t>the guitar.</a:t>
            </a:r>
          </a:p>
          <a:p>
            <a:pPr algn="l"/>
            <a:r>
              <a:rPr lang="en-US" sz="3200" dirty="0"/>
              <a:t>(h) They </a:t>
            </a:r>
            <a:r>
              <a:rPr lang="en-US" sz="3200" b="1" i="1" dirty="0">
                <a:solidFill>
                  <a:srgbClr val="C00000"/>
                </a:solidFill>
              </a:rPr>
              <a:t>are</a:t>
            </a:r>
            <a:r>
              <a:rPr lang="en-US" sz="3200" b="1" i="1" dirty="0">
                <a:solidFill>
                  <a:srgbClr val="0101FF"/>
                </a:solidFill>
              </a:rPr>
              <a:t> eat</a:t>
            </a:r>
            <a:r>
              <a:rPr lang="en-US" sz="3200" b="1" i="1" dirty="0">
                <a:solidFill>
                  <a:srgbClr val="C00000"/>
                </a:solidFill>
              </a:rPr>
              <a:t>ing</a:t>
            </a:r>
            <a:r>
              <a:rPr lang="en-US" sz="3200" dirty="0"/>
              <a:t> dinner </a:t>
            </a:r>
            <a:r>
              <a:rPr lang="en-US" sz="3200" i="1" dirty="0">
                <a:solidFill>
                  <a:srgbClr val="0101FF"/>
                </a:solidFill>
              </a:rPr>
              <a:t>right now</a:t>
            </a:r>
            <a:r>
              <a:rPr lang="en-US" sz="3200" dirty="0"/>
              <a:t>.</a:t>
            </a:r>
            <a:r>
              <a:rPr lang="en-US" sz="3200" b="1" i="1" dirty="0"/>
              <a:t>  </a:t>
            </a:r>
            <a:endParaRPr lang="en-US" sz="3200" dirty="0"/>
          </a:p>
        </p:txBody>
      </p:sp>
      <p:sp>
        <p:nvSpPr>
          <p:cNvPr id="14343" name="Text Box 48"/>
          <p:cNvSpPr txBox="1">
            <a:spLocks noChangeArrowheads="1"/>
          </p:cNvSpPr>
          <p:nvPr/>
        </p:nvSpPr>
        <p:spPr bwMode="auto">
          <a:xfrm>
            <a:off x="1160463" y="227013"/>
            <a:ext cx="7905750" cy="707886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THE PRESENT SIMPLE AND THE PRESENT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       CONTINUOUS 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1331641" y="1447800"/>
            <a:ext cx="7560840" cy="1138773"/>
          </a:xfrm>
          <a:prstGeom prst="rect">
            <a:avLst/>
          </a:prstGeom>
          <a:solidFill>
            <a:srgbClr val="3300EB">
              <a:alpha val="34117"/>
            </a:srgbClr>
          </a:solidFill>
          <a:ln w="38100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200" b="1" i="1" dirty="0" smtClean="0">
                <a:solidFill>
                  <a:srgbClr val="002060"/>
                </a:solidFill>
              </a:rPr>
              <a:t>He </a:t>
            </a:r>
            <a:r>
              <a:rPr lang="en-US" sz="3200" b="1" i="1" dirty="0" smtClean="0">
                <a:solidFill>
                  <a:srgbClr val="C00000"/>
                </a:solidFill>
              </a:rPr>
              <a:t>is</a:t>
            </a:r>
            <a:r>
              <a:rPr lang="en-US" sz="3200" b="1" i="1" dirty="0" smtClean="0">
                <a:solidFill>
                  <a:srgbClr val="0101FF"/>
                </a:solidFill>
              </a:rPr>
              <a:t> always </a:t>
            </a:r>
            <a:r>
              <a:rPr lang="en-US" sz="3200" b="1" i="1" dirty="0" smtClean="0">
                <a:solidFill>
                  <a:srgbClr val="002060"/>
                </a:solidFill>
              </a:rPr>
              <a:t>talk</a:t>
            </a:r>
            <a:r>
              <a:rPr lang="en-US" sz="3200" b="1" i="1" dirty="0" smtClean="0">
                <a:solidFill>
                  <a:srgbClr val="C00000"/>
                </a:solidFill>
              </a:rPr>
              <a:t>ing </a:t>
            </a:r>
            <a:r>
              <a:rPr lang="en-US" sz="3200" b="1" i="1" dirty="0" smtClean="0">
                <a:solidFill>
                  <a:srgbClr val="002060"/>
                </a:solidFill>
              </a:rPr>
              <a:t>during the lesson</a:t>
            </a:r>
            <a:endParaRPr lang="en-US" sz="3200" dirty="0" smtClean="0">
              <a:solidFill>
                <a:srgbClr val="002060"/>
              </a:solidFill>
            </a:endParaRPr>
          </a:p>
          <a:p>
            <a:pPr algn="l"/>
            <a:endParaRPr lang="en-US" sz="3600" dirty="0">
              <a:latin typeface="Comic Sans MS" pitchFamily="1" charset="0"/>
            </a:endParaRPr>
          </a:p>
        </p:txBody>
      </p:sp>
      <p:pic>
        <p:nvPicPr>
          <p:cNvPr id="8195" name="Picture 15" descr="30717740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572022" y="2390775"/>
            <a:ext cx="5926932" cy="3951288"/>
          </a:xfrm>
          <a:prstGeom prst="rect">
            <a:avLst/>
          </a:prstGeom>
          <a:noFill/>
          <a:ln w="28575">
            <a:solidFill>
              <a:srgbClr val="358C3A"/>
            </a:solidFill>
            <a:miter lim="800000"/>
            <a:headEnd/>
            <a:tailEnd/>
          </a:ln>
        </p:spPr>
      </p:pic>
      <p:sp>
        <p:nvSpPr>
          <p:cNvPr id="8196" name="Text Box 23"/>
          <p:cNvSpPr txBox="1">
            <a:spLocks noChangeArrowheads="1"/>
          </p:cNvSpPr>
          <p:nvPr/>
        </p:nvSpPr>
        <p:spPr bwMode="auto">
          <a:xfrm>
            <a:off x="1160463" y="227013"/>
            <a:ext cx="7905750" cy="707886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THE PRESENT SIMPLE AND THE PRESENT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       CONTINUOUS 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8"/>
          <p:cNvSpPr txBox="1">
            <a:spLocks noChangeArrowheads="1"/>
          </p:cNvSpPr>
          <p:nvPr/>
        </p:nvSpPr>
        <p:spPr bwMode="auto">
          <a:xfrm>
            <a:off x="227013" y="1087438"/>
            <a:ext cx="68389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 b="1"/>
              <a:t>THE PRESENT PROGRESSIVE</a:t>
            </a:r>
          </a:p>
        </p:txBody>
      </p:sp>
      <p:sp>
        <p:nvSpPr>
          <p:cNvPr id="14339" name="AutoShape 296"/>
          <p:cNvSpPr>
            <a:spLocks noChangeArrowheads="1"/>
          </p:cNvSpPr>
          <p:nvPr/>
        </p:nvSpPr>
        <p:spPr bwMode="auto">
          <a:xfrm>
            <a:off x="304800" y="3886200"/>
            <a:ext cx="8610600" cy="1357313"/>
          </a:xfrm>
          <a:prstGeom prst="roundRect">
            <a:avLst>
              <a:gd name="adj" fmla="val 16667"/>
            </a:avLst>
          </a:prstGeom>
          <a:solidFill>
            <a:srgbClr val="FFB665"/>
          </a:solidFill>
          <a:ln w="28575" algn="ctr">
            <a:solidFill>
              <a:srgbClr val="358C3A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3200" b="1" i="1">
                <a:solidFill>
                  <a:srgbClr val="0101FF"/>
                </a:solidFill>
              </a:rPr>
              <a:t>        </a:t>
            </a:r>
          </a:p>
        </p:txBody>
      </p:sp>
      <p:sp>
        <p:nvSpPr>
          <p:cNvPr id="14340" name="Text Box 297"/>
          <p:cNvSpPr txBox="1">
            <a:spLocks noChangeArrowheads="1"/>
          </p:cNvSpPr>
          <p:nvPr/>
        </p:nvSpPr>
        <p:spPr bwMode="auto">
          <a:xfrm>
            <a:off x="469900" y="4035425"/>
            <a:ext cx="9067800" cy="1373188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800" b="1" dirty="0"/>
              <a:t>PRESENT 			</a:t>
            </a:r>
            <a:r>
              <a:rPr lang="en-US" sz="2800" b="1" dirty="0" smtClean="0"/>
              <a:t>       annoyance</a:t>
            </a:r>
            <a:endParaRPr lang="en-US" sz="2800" b="1" dirty="0"/>
          </a:p>
          <a:p>
            <a:pPr algn="l"/>
            <a:r>
              <a:rPr lang="en-US" sz="2800" b="1" dirty="0"/>
              <a:t>PROGRESSIVE		    </a:t>
            </a:r>
            <a:r>
              <a:rPr lang="en-US" sz="2800" b="1" dirty="0" smtClean="0"/>
              <a:t>(</a:t>
            </a:r>
            <a:r>
              <a:rPr lang="ru-RU" sz="2800" b="1" dirty="0" smtClean="0"/>
              <a:t>раздражение</a:t>
            </a:r>
            <a:r>
              <a:rPr lang="en-US" sz="2800" b="1" dirty="0" smtClean="0"/>
              <a:t>)</a:t>
            </a:r>
            <a:r>
              <a:rPr lang="en-US" sz="2800" b="1" dirty="0"/>
              <a:t>	</a:t>
            </a:r>
            <a:r>
              <a:rPr lang="en-US" sz="2800" dirty="0"/>
              <a:t>								</a:t>
            </a:r>
          </a:p>
        </p:txBody>
      </p:sp>
      <p:sp>
        <p:nvSpPr>
          <p:cNvPr id="14341" name="AutoShape 45"/>
          <p:cNvSpPr>
            <a:spLocks noChangeArrowheads="1"/>
          </p:cNvSpPr>
          <p:nvPr/>
        </p:nvSpPr>
        <p:spPr bwMode="auto">
          <a:xfrm>
            <a:off x="3508375" y="4419600"/>
            <a:ext cx="752475" cy="330200"/>
          </a:xfrm>
          <a:prstGeom prst="rightArrow">
            <a:avLst>
              <a:gd name="adj1" fmla="val 50000"/>
              <a:gd name="adj2" fmla="val 56971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42" name="Rectangle 19"/>
          <p:cNvSpPr>
            <a:spLocks noChangeArrowheads="1"/>
          </p:cNvSpPr>
          <p:nvPr/>
        </p:nvSpPr>
        <p:spPr bwMode="auto">
          <a:xfrm>
            <a:off x="357188" y="1873598"/>
            <a:ext cx="9240837" cy="1077218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r>
              <a:rPr lang="en-US" sz="3200" dirty="0"/>
              <a:t>(f) </a:t>
            </a:r>
            <a:r>
              <a:rPr lang="en-US" sz="3200" dirty="0" smtClean="0"/>
              <a:t>He </a:t>
            </a:r>
            <a:r>
              <a:rPr lang="en-US" sz="3200" b="1" i="1" dirty="0" smtClean="0">
                <a:solidFill>
                  <a:srgbClr val="C00000"/>
                </a:solidFill>
              </a:rPr>
              <a:t>is</a:t>
            </a:r>
            <a:r>
              <a:rPr lang="en-US" sz="3200" b="1" i="1" dirty="0" smtClean="0">
                <a:solidFill>
                  <a:srgbClr val="0101FF"/>
                </a:solidFill>
              </a:rPr>
              <a:t> always talk</a:t>
            </a:r>
            <a:r>
              <a:rPr lang="en-US" sz="3200" b="1" i="1" dirty="0" smtClean="0">
                <a:solidFill>
                  <a:srgbClr val="C00000"/>
                </a:solidFill>
              </a:rPr>
              <a:t>ing </a:t>
            </a:r>
            <a:r>
              <a:rPr lang="en-US" sz="3200" b="1" i="1" dirty="0" smtClean="0">
                <a:solidFill>
                  <a:srgbClr val="0070C0"/>
                </a:solidFill>
              </a:rPr>
              <a:t>during the lesson</a:t>
            </a:r>
            <a:endParaRPr lang="en-US" sz="3200" dirty="0">
              <a:solidFill>
                <a:srgbClr val="0070C0"/>
              </a:solidFill>
            </a:endParaRPr>
          </a:p>
          <a:p>
            <a:pPr algn="l"/>
            <a:endParaRPr lang="en-US" sz="3200" dirty="0"/>
          </a:p>
        </p:txBody>
      </p:sp>
      <p:sp>
        <p:nvSpPr>
          <p:cNvPr id="14343" name="Text Box 48"/>
          <p:cNvSpPr txBox="1">
            <a:spLocks noChangeArrowheads="1"/>
          </p:cNvSpPr>
          <p:nvPr/>
        </p:nvSpPr>
        <p:spPr bwMode="auto">
          <a:xfrm>
            <a:off x="1160463" y="227013"/>
            <a:ext cx="7905750" cy="707886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THE PRESENT SIMPLE AND THE PRESENT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       CONTINUOUS 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1331641" y="1447800"/>
            <a:ext cx="7560840" cy="646331"/>
          </a:xfrm>
          <a:prstGeom prst="rect">
            <a:avLst/>
          </a:prstGeom>
          <a:solidFill>
            <a:srgbClr val="3300EB">
              <a:alpha val="34117"/>
            </a:srgbClr>
          </a:solidFill>
          <a:ln w="38100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3600" dirty="0" smtClean="0">
                <a:latin typeface="Comic Sans MS" pitchFamily="1" charset="0"/>
              </a:rPr>
              <a:t>I </a:t>
            </a:r>
            <a:r>
              <a:rPr lang="en-US" sz="3600" dirty="0" smtClean="0">
                <a:solidFill>
                  <a:srgbClr val="C00000"/>
                </a:solidFill>
                <a:latin typeface="Comic Sans MS" pitchFamily="1" charset="0"/>
              </a:rPr>
              <a:t>am</a:t>
            </a:r>
            <a:r>
              <a:rPr lang="en-US" sz="3600" dirty="0" smtClean="0">
                <a:latin typeface="Comic Sans MS" pitchFamily="1" charset="0"/>
              </a:rPr>
              <a:t> go</a:t>
            </a:r>
            <a:r>
              <a:rPr lang="en-US" sz="3600" dirty="0" smtClean="0">
                <a:solidFill>
                  <a:srgbClr val="C00000"/>
                </a:solidFill>
                <a:latin typeface="Comic Sans MS" pitchFamily="1" charset="0"/>
              </a:rPr>
              <a:t>ing</a:t>
            </a:r>
            <a:r>
              <a:rPr lang="en-US" sz="3600" dirty="0" smtClean="0">
                <a:latin typeface="Comic Sans MS" pitchFamily="1" charset="0"/>
              </a:rPr>
              <a:t> to London </a:t>
            </a:r>
            <a:r>
              <a:rPr lang="en-US" sz="3600" dirty="0" smtClean="0">
                <a:solidFill>
                  <a:srgbClr val="002060"/>
                </a:solidFill>
                <a:latin typeface="Comic Sans MS" pitchFamily="1" charset="0"/>
              </a:rPr>
              <a:t>this summer</a:t>
            </a:r>
            <a:endParaRPr lang="en-US" sz="3600" dirty="0">
              <a:solidFill>
                <a:srgbClr val="002060"/>
              </a:solidFill>
              <a:latin typeface="Comic Sans MS" pitchFamily="1" charset="0"/>
            </a:endParaRPr>
          </a:p>
        </p:txBody>
      </p:sp>
      <p:pic>
        <p:nvPicPr>
          <p:cNvPr id="8195" name="Picture 15" descr="30717740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997132" y="2390775"/>
            <a:ext cx="5076712" cy="3951288"/>
          </a:xfrm>
          <a:prstGeom prst="rect">
            <a:avLst/>
          </a:prstGeom>
          <a:noFill/>
          <a:ln w="28575">
            <a:solidFill>
              <a:srgbClr val="358C3A"/>
            </a:solidFill>
            <a:miter lim="800000"/>
            <a:headEnd/>
            <a:tailEnd/>
          </a:ln>
        </p:spPr>
      </p:pic>
      <p:sp>
        <p:nvSpPr>
          <p:cNvPr id="8196" name="Text Box 23"/>
          <p:cNvSpPr txBox="1">
            <a:spLocks noChangeArrowheads="1"/>
          </p:cNvSpPr>
          <p:nvPr/>
        </p:nvSpPr>
        <p:spPr bwMode="auto">
          <a:xfrm>
            <a:off x="1160463" y="227013"/>
            <a:ext cx="7905750" cy="707886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THE PRESENT SIMPLE AND THE PRESENT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       CONTINUOUS 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8"/>
          <p:cNvSpPr txBox="1">
            <a:spLocks noChangeArrowheads="1"/>
          </p:cNvSpPr>
          <p:nvPr/>
        </p:nvSpPr>
        <p:spPr bwMode="auto">
          <a:xfrm>
            <a:off x="227013" y="1087438"/>
            <a:ext cx="68389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 b="1"/>
              <a:t>THE PRESENT PROGRESSIVE</a:t>
            </a:r>
          </a:p>
        </p:txBody>
      </p:sp>
      <p:sp>
        <p:nvSpPr>
          <p:cNvPr id="14339" name="AutoShape 296"/>
          <p:cNvSpPr>
            <a:spLocks noChangeArrowheads="1"/>
          </p:cNvSpPr>
          <p:nvPr/>
        </p:nvSpPr>
        <p:spPr bwMode="auto">
          <a:xfrm>
            <a:off x="304800" y="3886200"/>
            <a:ext cx="8610600" cy="1357313"/>
          </a:xfrm>
          <a:prstGeom prst="roundRect">
            <a:avLst>
              <a:gd name="adj" fmla="val 16667"/>
            </a:avLst>
          </a:prstGeom>
          <a:solidFill>
            <a:srgbClr val="FFB665"/>
          </a:solidFill>
          <a:ln w="28575" algn="ctr">
            <a:solidFill>
              <a:srgbClr val="358C3A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3200" b="1" i="1">
                <a:solidFill>
                  <a:srgbClr val="0101FF"/>
                </a:solidFill>
              </a:rPr>
              <a:t>        </a:t>
            </a:r>
          </a:p>
        </p:txBody>
      </p:sp>
      <p:sp>
        <p:nvSpPr>
          <p:cNvPr id="14340" name="Text Box 297"/>
          <p:cNvSpPr txBox="1">
            <a:spLocks noChangeArrowheads="1"/>
          </p:cNvSpPr>
          <p:nvPr/>
        </p:nvSpPr>
        <p:spPr bwMode="auto">
          <a:xfrm>
            <a:off x="469900" y="4035425"/>
            <a:ext cx="9067800" cy="1815882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800" b="1" dirty="0"/>
              <a:t>PRESENT 			</a:t>
            </a:r>
            <a:r>
              <a:rPr lang="en-US" sz="2800" b="1" dirty="0" smtClean="0"/>
              <a:t>      fixed arrangement</a:t>
            </a:r>
          </a:p>
          <a:p>
            <a:pPr algn="l"/>
            <a:r>
              <a:rPr lang="en-US" sz="2800" b="1" dirty="0" smtClean="0"/>
              <a:t>                                           in the near future</a:t>
            </a:r>
            <a:endParaRPr lang="en-US" sz="2800" b="1" dirty="0"/>
          </a:p>
          <a:p>
            <a:pPr algn="l"/>
            <a:r>
              <a:rPr lang="en-US" sz="2800" b="1" dirty="0"/>
              <a:t>PROGRESSIVE			</a:t>
            </a:r>
            <a:r>
              <a:rPr lang="en-US" sz="2800" dirty="0"/>
              <a:t>								</a:t>
            </a:r>
          </a:p>
        </p:txBody>
      </p:sp>
      <p:sp>
        <p:nvSpPr>
          <p:cNvPr id="14341" name="AutoShape 45"/>
          <p:cNvSpPr>
            <a:spLocks noChangeArrowheads="1"/>
          </p:cNvSpPr>
          <p:nvPr/>
        </p:nvSpPr>
        <p:spPr bwMode="auto">
          <a:xfrm>
            <a:off x="3508375" y="4419600"/>
            <a:ext cx="752475" cy="330200"/>
          </a:xfrm>
          <a:prstGeom prst="rightArrow">
            <a:avLst>
              <a:gd name="adj1" fmla="val 50000"/>
              <a:gd name="adj2" fmla="val 56971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42" name="Rectangle 19"/>
          <p:cNvSpPr>
            <a:spLocks noChangeArrowheads="1"/>
          </p:cNvSpPr>
          <p:nvPr/>
        </p:nvSpPr>
        <p:spPr bwMode="auto">
          <a:xfrm>
            <a:off x="357188" y="1842821"/>
            <a:ext cx="9240837" cy="1138773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3200" dirty="0"/>
              <a:t>(f</a:t>
            </a:r>
            <a:r>
              <a:rPr lang="en-US" sz="3200" dirty="0" smtClean="0"/>
              <a:t>) </a:t>
            </a:r>
            <a:r>
              <a:rPr lang="en-US" sz="3600" b="1" dirty="0" smtClean="0">
                <a:latin typeface="Comic Sans MS" pitchFamily="1" charset="0"/>
              </a:rPr>
              <a:t>I </a:t>
            </a:r>
            <a:r>
              <a:rPr lang="en-US" sz="3600" b="1" dirty="0" smtClean="0">
                <a:solidFill>
                  <a:srgbClr val="C00000"/>
                </a:solidFill>
                <a:latin typeface="Comic Sans MS" pitchFamily="1" charset="0"/>
              </a:rPr>
              <a:t>am</a:t>
            </a:r>
            <a:r>
              <a:rPr lang="en-US" sz="3600" b="1" dirty="0" smtClean="0">
                <a:latin typeface="Comic Sans MS" pitchFamily="1" charset="0"/>
              </a:rPr>
              <a:t> go</a:t>
            </a:r>
            <a:r>
              <a:rPr lang="en-US" sz="3600" b="1" dirty="0" smtClean="0">
                <a:solidFill>
                  <a:srgbClr val="C00000"/>
                </a:solidFill>
                <a:latin typeface="Comic Sans MS" pitchFamily="1" charset="0"/>
              </a:rPr>
              <a:t>ing</a:t>
            </a:r>
            <a:r>
              <a:rPr lang="en-US" sz="3600" b="1" dirty="0" smtClean="0">
                <a:latin typeface="Comic Sans MS" pitchFamily="1" charset="0"/>
              </a:rPr>
              <a:t> to London </a:t>
            </a:r>
            <a:r>
              <a:rPr lang="en-US" sz="3600" b="1" dirty="0" smtClean="0">
                <a:solidFill>
                  <a:srgbClr val="002060"/>
                </a:solidFill>
                <a:latin typeface="Comic Sans MS" pitchFamily="1" charset="0"/>
              </a:rPr>
              <a:t>this summer</a:t>
            </a:r>
          </a:p>
          <a:p>
            <a:pPr algn="l"/>
            <a:endParaRPr lang="en-US" sz="3200" dirty="0"/>
          </a:p>
        </p:txBody>
      </p:sp>
      <p:sp>
        <p:nvSpPr>
          <p:cNvPr id="14343" name="Text Box 48"/>
          <p:cNvSpPr txBox="1">
            <a:spLocks noChangeArrowheads="1"/>
          </p:cNvSpPr>
          <p:nvPr/>
        </p:nvSpPr>
        <p:spPr bwMode="auto">
          <a:xfrm>
            <a:off x="1160463" y="227013"/>
            <a:ext cx="7905750" cy="707886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THE PRESENT SIMPLE AND THE PRESENT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       CONTINUOUS 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85786" y="428604"/>
            <a:ext cx="7500990" cy="1015663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6000" i="1" dirty="0" smtClean="0">
                <a:solidFill>
                  <a:srgbClr val="C00000"/>
                </a:solidFill>
              </a:rPr>
              <a:t>Activities </a:t>
            </a:r>
            <a:endParaRPr lang="ru-RU" sz="6000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99792" y="1700808"/>
            <a:ext cx="6215106" cy="830997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0" algn="ctr"/>
            <a:r>
              <a:rPr lang="en-US" sz="4800" i="1" dirty="0" smtClean="0">
                <a:solidFill>
                  <a:srgbClr val="0070C0"/>
                </a:solidFill>
              </a:rPr>
              <a:t>Outdoors activities  </a:t>
            </a:r>
            <a:endParaRPr lang="ru-RU" sz="4800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43174" y="3140968"/>
            <a:ext cx="6215106" cy="92333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0" algn="ctr"/>
            <a:r>
              <a:rPr lang="en-US" sz="5400" i="1" dirty="0" smtClean="0">
                <a:solidFill>
                  <a:srgbClr val="0070C0"/>
                </a:solidFill>
              </a:rPr>
              <a:t>Indoors activities</a:t>
            </a:r>
            <a:endParaRPr lang="ru-RU" sz="5400" i="1" dirty="0">
              <a:solidFill>
                <a:srgbClr val="0070C0"/>
              </a:solidFill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1000100" y="1142984"/>
            <a:ext cx="1571636" cy="857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Рисунок 13" descr="635334.jpg">
            <a:hlinkClick r:id="rId2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284984"/>
            <a:ext cx="2987824" cy="33843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 descr="122650.jpg">
            <a:hlinkClick r:id="rId4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7544" y="2780928"/>
            <a:ext cx="2160240" cy="31262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19" name="Прямая со стрелкой 18"/>
          <p:cNvCxnSpPr>
            <a:endCxn id="6" idx="1"/>
          </p:cNvCxnSpPr>
          <p:nvPr/>
        </p:nvCxnSpPr>
        <p:spPr>
          <a:xfrm>
            <a:off x="1000100" y="1357298"/>
            <a:ext cx="1643074" cy="224533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Рисунок 21" descr="child.png">
            <a:hlinkClick r:id="rId6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291232" y="4365104"/>
            <a:ext cx="2504904" cy="2016224"/>
          </a:xfrm>
          <a:prstGeom prst="rect">
            <a:avLst/>
          </a:prstGeom>
        </p:spPr>
      </p:pic>
      <p:pic>
        <p:nvPicPr>
          <p:cNvPr id="17" name="Рисунок 16" descr="child.png">
            <a:hlinkClick r:id="rId6"/>
          </p:cNvPr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355976" y="3939206"/>
            <a:ext cx="2504904" cy="2003923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6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8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500"/>
                            </p:stCondLst>
                            <p:childTnLst>
                              <p:par>
                                <p:cTn id="5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3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000"/>
                            </p:stCondLst>
                            <p:childTnLst>
                              <p:par>
                                <p:cTn id="6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1160463" y="227013"/>
            <a:ext cx="7143750" cy="396875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19113" indent="-519113" algn="l"/>
            <a:r>
              <a:rPr lang="en-US" sz="2000" dirty="0" smtClean="0">
                <a:solidFill>
                  <a:schemeClr val="bg1"/>
                </a:solidFill>
              </a:rPr>
              <a:t>LET’S </a:t>
            </a:r>
            <a:r>
              <a:rPr lang="en-US" sz="2000" dirty="0">
                <a:solidFill>
                  <a:schemeClr val="bg1"/>
                </a:solidFill>
              </a:rPr>
              <a:t>PRACTICE</a:t>
            </a:r>
          </a:p>
        </p:txBody>
      </p:sp>
      <p:sp>
        <p:nvSpPr>
          <p:cNvPr id="259075" name="AutoShape 3"/>
          <p:cNvSpPr>
            <a:spLocks noChangeArrowheads="1"/>
          </p:cNvSpPr>
          <p:nvPr/>
        </p:nvSpPr>
        <p:spPr bwMode="auto">
          <a:xfrm>
            <a:off x="725488" y="3724275"/>
            <a:ext cx="3810000" cy="609600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28575" algn="ctr">
            <a:solidFill>
              <a:srgbClr val="358C3A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2800" b="1"/>
              <a:t>daily / usual habit</a:t>
            </a:r>
          </a:p>
        </p:txBody>
      </p:sp>
      <p:sp>
        <p:nvSpPr>
          <p:cNvPr id="259076" name="AutoShape 4"/>
          <p:cNvSpPr>
            <a:spLocks noChangeArrowheads="1"/>
          </p:cNvSpPr>
          <p:nvPr/>
        </p:nvSpPr>
        <p:spPr bwMode="auto">
          <a:xfrm>
            <a:off x="700088" y="4913313"/>
            <a:ext cx="3810000" cy="609600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28575">
            <a:solidFill>
              <a:srgbClr val="358C3A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2800" b="1"/>
              <a:t>happening right now</a:t>
            </a:r>
          </a:p>
        </p:txBody>
      </p:sp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457200" y="1389063"/>
            <a:ext cx="7839075" cy="11906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3600"/>
              <a:t>It’s Monday, and my mom is teaching math.</a:t>
            </a:r>
          </a:p>
        </p:txBody>
      </p:sp>
      <p:sp>
        <p:nvSpPr>
          <p:cNvPr id="259078" name="Text Box 6"/>
          <p:cNvSpPr txBox="1">
            <a:spLocks noChangeArrowheads="1"/>
          </p:cNvSpPr>
          <p:nvPr/>
        </p:nvSpPr>
        <p:spPr bwMode="auto">
          <a:xfrm>
            <a:off x="2136775" y="4333875"/>
            <a:ext cx="590550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200" b="1" i="1"/>
              <a:t>or</a:t>
            </a:r>
          </a:p>
        </p:txBody>
      </p:sp>
      <p:sp>
        <p:nvSpPr>
          <p:cNvPr id="259081" name="Text Box 9"/>
          <p:cNvSpPr txBox="1">
            <a:spLocks noChangeArrowheads="1"/>
          </p:cNvSpPr>
          <p:nvPr/>
        </p:nvSpPr>
        <p:spPr bwMode="auto">
          <a:xfrm>
            <a:off x="2136775" y="2347913"/>
            <a:ext cx="904875" cy="14335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8800" b="1">
                <a:solidFill>
                  <a:srgbClr val="DC303D"/>
                </a:solidFill>
              </a:rPr>
              <a:t>?</a:t>
            </a:r>
          </a:p>
        </p:txBody>
      </p:sp>
      <p:sp>
        <p:nvSpPr>
          <p:cNvPr id="259082" name="Line 10"/>
          <p:cNvSpPr>
            <a:spLocks noChangeShapeType="1"/>
          </p:cNvSpPr>
          <p:nvPr/>
        </p:nvSpPr>
        <p:spPr bwMode="auto">
          <a:xfrm>
            <a:off x="5865813" y="2003425"/>
            <a:ext cx="220503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3561" name="Picture 11" descr="323013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60950" y="2982913"/>
            <a:ext cx="3822700" cy="2540000"/>
          </a:xfrm>
          <a:prstGeom prst="rect">
            <a:avLst/>
          </a:prstGeom>
          <a:noFill/>
          <a:ln w="28575">
            <a:solidFill>
              <a:srgbClr val="2B8525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9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9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590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3.7037E-7 L 4.16667E-6 -0.29815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590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9075" grpId="0" animBg="1"/>
      <p:bldP spid="259076" grpId="0" animBg="1"/>
      <p:bldP spid="259078" grpId="0"/>
      <p:bldP spid="259081" grpId="0" build="allAtOnce"/>
      <p:bldP spid="25908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099" name="AutoShape 3"/>
          <p:cNvSpPr>
            <a:spLocks noChangeArrowheads="1"/>
          </p:cNvSpPr>
          <p:nvPr/>
        </p:nvSpPr>
        <p:spPr bwMode="auto">
          <a:xfrm>
            <a:off x="2482850" y="3524250"/>
            <a:ext cx="3810000" cy="609600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28575" algn="ctr">
            <a:solidFill>
              <a:srgbClr val="358C3A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2800" b="1"/>
              <a:t>daily / usual habit</a:t>
            </a:r>
          </a:p>
        </p:txBody>
      </p:sp>
      <p:sp>
        <p:nvSpPr>
          <p:cNvPr id="260100" name="AutoShape 4"/>
          <p:cNvSpPr>
            <a:spLocks noChangeArrowheads="1"/>
          </p:cNvSpPr>
          <p:nvPr/>
        </p:nvSpPr>
        <p:spPr bwMode="auto">
          <a:xfrm>
            <a:off x="2457450" y="4713288"/>
            <a:ext cx="3810000" cy="609600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28575">
            <a:solidFill>
              <a:srgbClr val="358C3A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2800" b="1"/>
              <a:t>happening right now</a:t>
            </a:r>
          </a:p>
        </p:txBody>
      </p:sp>
      <p:sp>
        <p:nvSpPr>
          <p:cNvPr id="24580" name="Text Box 5"/>
          <p:cNvSpPr txBox="1">
            <a:spLocks noChangeArrowheads="1"/>
          </p:cNvSpPr>
          <p:nvPr/>
        </p:nvSpPr>
        <p:spPr bwMode="auto">
          <a:xfrm>
            <a:off x="457200" y="1389063"/>
            <a:ext cx="8470900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3600"/>
              <a:t>She doesn’t usually teach on Monday.</a:t>
            </a:r>
          </a:p>
        </p:txBody>
      </p:sp>
      <p:sp>
        <p:nvSpPr>
          <p:cNvPr id="260102" name="Text Box 6"/>
          <p:cNvSpPr txBox="1">
            <a:spLocks noChangeArrowheads="1"/>
          </p:cNvSpPr>
          <p:nvPr/>
        </p:nvSpPr>
        <p:spPr bwMode="auto">
          <a:xfrm>
            <a:off x="3894138" y="4133850"/>
            <a:ext cx="590550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200" b="1" i="1"/>
              <a:t>or</a:t>
            </a:r>
          </a:p>
        </p:txBody>
      </p:sp>
      <p:sp>
        <p:nvSpPr>
          <p:cNvPr id="260104" name="Text Box 8"/>
          <p:cNvSpPr txBox="1">
            <a:spLocks noChangeArrowheads="1"/>
          </p:cNvSpPr>
          <p:nvPr/>
        </p:nvSpPr>
        <p:spPr bwMode="auto">
          <a:xfrm>
            <a:off x="3922713" y="2233613"/>
            <a:ext cx="904875" cy="14335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8800" b="1">
                <a:solidFill>
                  <a:srgbClr val="DC303D"/>
                </a:solidFill>
              </a:rPr>
              <a:t>?</a:t>
            </a:r>
          </a:p>
        </p:txBody>
      </p:sp>
      <p:sp>
        <p:nvSpPr>
          <p:cNvPr id="260105" name="Line 9"/>
          <p:cNvSpPr>
            <a:spLocks noChangeShapeType="1"/>
          </p:cNvSpPr>
          <p:nvPr/>
        </p:nvSpPr>
        <p:spPr bwMode="auto">
          <a:xfrm>
            <a:off x="3021013" y="2003425"/>
            <a:ext cx="28082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84" name="Text Box 11"/>
          <p:cNvSpPr txBox="1">
            <a:spLocks noChangeArrowheads="1"/>
          </p:cNvSpPr>
          <p:nvPr/>
        </p:nvSpPr>
        <p:spPr bwMode="auto">
          <a:xfrm>
            <a:off x="1160463" y="227013"/>
            <a:ext cx="7143750" cy="396875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19113" indent="-519113" algn="l"/>
            <a:r>
              <a:rPr lang="en-US" sz="2000" dirty="0" smtClean="0">
                <a:solidFill>
                  <a:schemeClr val="bg1"/>
                </a:solidFill>
              </a:rPr>
              <a:t>LET’S </a:t>
            </a:r>
            <a:r>
              <a:rPr lang="en-US" sz="2000" dirty="0">
                <a:solidFill>
                  <a:schemeClr val="bg1"/>
                </a:solidFill>
              </a:rPr>
              <a:t>PRACTICE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0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0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60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3.33333E-6 L -3.61111E-6 -0.117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600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0099" grpId="0" animBg="1"/>
      <p:bldP spid="260100" grpId="0" animBg="1"/>
      <p:bldP spid="260102" grpId="0"/>
      <p:bldP spid="260104" grpId="0" build="allAtOnce"/>
      <p:bldP spid="26010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8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9975" y="2371725"/>
            <a:ext cx="3657600" cy="1981200"/>
          </a:xfrm>
          <a:prstGeom prst="rect">
            <a:avLst/>
          </a:prstGeom>
          <a:noFill/>
          <a:ln w="19050" algn="ctr">
            <a:solidFill>
              <a:srgbClr val="3333CC"/>
            </a:solidFill>
            <a:miter lim="800000"/>
            <a:headEnd/>
            <a:tailEnd/>
          </a:ln>
        </p:spPr>
      </p:pic>
      <p:sp>
        <p:nvSpPr>
          <p:cNvPr id="261124" name="AutoShape 4"/>
          <p:cNvSpPr>
            <a:spLocks noChangeArrowheads="1"/>
          </p:cNvSpPr>
          <p:nvPr/>
        </p:nvSpPr>
        <p:spPr bwMode="auto">
          <a:xfrm>
            <a:off x="611188" y="3467100"/>
            <a:ext cx="3810000" cy="609600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28575" algn="ctr">
            <a:solidFill>
              <a:srgbClr val="358C3A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2800" b="1"/>
              <a:t>daily / usual habit</a:t>
            </a:r>
          </a:p>
        </p:txBody>
      </p:sp>
      <p:sp>
        <p:nvSpPr>
          <p:cNvPr id="261125" name="AutoShape 5"/>
          <p:cNvSpPr>
            <a:spLocks noChangeArrowheads="1"/>
          </p:cNvSpPr>
          <p:nvPr/>
        </p:nvSpPr>
        <p:spPr bwMode="auto">
          <a:xfrm>
            <a:off x="585788" y="4656138"/>
            <a:ext cx="3810000" cy="609600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28575">
            <a:solidFill>
              <a:srgbClr val="358C3A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2800" b="1"/>
              <a:t>happening right now</a:t>
            </a:r>
          </a:p>
        </p:txBody>
      </p:sp>
      <p:sp>
        <p:nvSpPr>
          <p:cNvPr id="25605" name="Text Box 6"/>
          <p:cNvSpPr txBox="1">
            <a:spLocks noChangeArrowheads="1"/>
          </p:cNvSpPr>
          <p:nvPr/>
        </p:nvSpPr>
        <p:spPr bwMode="auto">
          <a:xfrm>
            <a:off x="457200" y="1274763"/>
            <a:ext cx="8470900" cy="11906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3600"/>
              <a:t>She usually teaches on Tuesday and Thursday.</a:t>
            </a:r>
          </a:p>
        </p:txBody>
      </p:sp>
      <p:sp>
        <p:nvSpPr>
          <p:cNvPr id="261127" name="Text Box 7"/>
          <p:cNvSpPr txBox="1">
            <a:spLocks noChangeArrowheads="1"/>
          </p:cNvSpPr>
          <p:nvPr/>
        </p:nvSpPr>
        <p:spPr bwMode="auto">
          <a:xfrm>
            <a:off x="2022475" y="4076700"/>
            <a:ext cx="590550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200" b="1" i="1"/>
              <a:t>or</a:t>
            </a:r>
          </a:p>
        </p:txBody>
      </p:sp>
      <p:sp>
        <p:nvSpPr>
          <p:cNvPr id="261129" name="Text Box 9"/>
          <p:cNvSpPr txBox="1">
            <a:spLocks noChangeArrowheads="1"/>
          </p:cNvSpPr>
          <p:nvPr/>
        </p:nvSpPr>
        <p:spPr bwMode="auto">
          <a:xfrm>
            <a:off x="2049463" y="2195513"/>
            <a:ext cx="904875" cy="14335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8800" b="1">
                <a:solidFill>
                  <a:srgbClr val="DC303D"/>
                </a:solidFill>
              </a:rPr>
              <a:t>?</a:t>
            </a:r>
          </a:p>
        </p:txBody>
      </p:sp>
      <p:sp>
        <p:nvSpPr>
          <p:cNvPr id="261130" name="Line 10"/>
          <p:cNvSpPr>
            <a:spLocks noChangeShapeType="1"/>
          </p:cNvSpPr>
          <p:nvPr/>
        </p:nvSpPr>
        <p:spPr bwMode="auto">
          <a:xfrm>
            <a:off x="1400175" y="1878013"/>
            <a:ext cx="3327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1131" name="Rectangle 11"/>
          <p:cNvSpPr>
            <a:spLocks noChangeArrowheads="1"/>
          </p:cNvSpPr>
          <p:nvPr/>
        </p:nvSpPr>
        <p:spPr bwMode="auto">
          <a:xfrm>
            <a:off x="5526088" y="2757488"/>
            <a:ext cx="381000" cy="1524000"/>
          </a:xfrm>
          <a:prstGeom prst="rect">
            <a:avLst/>
          </a:prstGeom>
          <a:solidFill>
            <a:srgbClr val="CB0076">
              <a:alpha val="34117"/>
            </a:srgbClr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61132" name="Rectangle 12"/>
          <p:cNvSpPr>
            <a:spLocks noChangeArrowheads="1"/>
          </p:cNvSpPr>
          <p:nvPr/>
        </p:nvSpPr>
        <p:spPr bwMode="auto">
          <a:xfrm>
            <a:off x="6556375" y="2757488"/>
            <a:ext cx="381000" cy="1524000"/>
          </a:xfrm>
          <a:prstGeom prst="rect">
            <a:avLst/>
          </a:prstGeom>
          <a:solidFill>
            <a:srgbClr val="CB0076">
              <a:alpha val="34117"/>
            </a:srgbClr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5611" name="Text Box 13"/>
          <p:cNvSpPr txBox="1">
            <a:spLocks noChangeArrowheads="1"/>
          </p:cNvSpPr>
          <p:nvPr/>
        </p:nvSpPr>
        <p:spPr bwMode="auto">
          <a:xfrm>
            <a:off x="1160463" y="227013"/>
            <a:ext cx="7143750" cy="396875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19113" indent="-519113" algn="l"/>
            <a:r>
              <a:rPr lang="en-US" sz="2000" dirty="0" smtClean="0">
                <a:solidFill>
                  <a:schemeClr val="bg1"/>
                </a:solidFill>
              </a:rPr>
              <a:t>LET’S </a:t>
            </a:r>
            <a:r>
              <a:rPr lang="en-US" sz="2000" dirty="0">
                <a:solidFill>
                  <a:schemeClr val="bg1"/>
                </a:solidFill>
              </a:rPr>
              <a:t>PRACTICE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1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1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61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61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1000"/>
                                        <p:tgtEl>
                                          <p:spTgt spid="261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0 L -0.00139 -0.11157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61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" y="-5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1124" grpId="0" animBg="1"/>
      <p:bldP spid="261125" grpId="0" animBg="1"/>
      <p:bldP spid="261127" grpId="0"/>
      <p:bldP spid="261129" grpId="0" build="allAtOnce"/>
      <p:bldP spid="261130" grpId="0" animBg="1"/>
      <p:bldP spid="261131" grpId="0" animBg="1"/>
      <p:bldP spid="26113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5"/>
          <p:cNvSpPr txBox="1">
            <a:spLocks noChangeArrowheads="1"/>
          </p:cNvSpPr>
          <p:nvPr/>
        </p:nvSpPr>
        <p:spPr bwMode="auto">
          <a:xfrm>
            <a:off x="457200" y="1231900"/>
            <a:ext cx="7839075" cy="11906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3600"/>
              <a:t>Today is unusual.  She is teaching a</a:t>
            </a:r>
          </a:p>
          <a:p>
            <a:pPr algn="l"/>
            <a:r>
              <a:rPr lang="en-US" sz="3600"/>
              <a:t>class for new students.</a:t>
            </a:r>
          </a:p>
        </p:txBody>
      </p:sp>
      <p:sp>
        <p:nvSpPr>
          <p:cNvPr id="147465" name="Text Box 9"/>
          <p:cNvSpPr txBox="1">
            <a:spLocks noChangeArrowheads="1"/>
          </p:cNvSpPr>
          <p:nvPr/>
        </p:nvSpPr>
        <p:spPr bwMode="auto">
          <a:xfrm>
            <a:off x="2046288" y="2192338"/>
            <a:ext cx="904875" cy="14335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8800" b="1">
                <a:solidFill>
                  <a:srgbClr val="DC303D"/>
                </a:solidFill>
              </a:rPr>
              <a:t>?</a:t>
            </a:r>
          </a:p>
        </p:txBody>
      </p:sp>
      <p:sp>
        <p:nvSpPr>
          <p:cNvPr id="147466" name="Line 10"/>
          <p:cNvSpPr>
            <a:spLocks noChangeShapeType="1"/>
          </p:cNvSpPr>
          <p:nvPr/>
        </p:nvSpPr>
        <p:spPr bwMode="auto">
          <a:xfrm>
            <a:off x="5268913" y="1847850"/>
            <a:ext cx="220503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6629" name="Picture 11" descr="323013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65675" y="2955925"/>
            <a:ext cx="3822700" cy="2540000"/>
          </a:xfrm>
          <a:prstGeom prst="rect">
            <a:avLst/>
          </a:prstGeom>
          <a:noFill/>
          <a:ln w="28575">
            <a:solidFill>
              <a:srgbClr val="2B8525"/>
            </a:solidFill>
            <a:miter lim="800000"/>
            <a:headEnd/>
            <a:tailEnd/>
          </a:ln>
        </p:spPr>
      </p:pic>
      <p:sp>
        <p:nvSpPr>
          <p:cNvPr id="147468" name="AutoShape 12"/>
          <p:cNvSpPr>
            <a:spLocks noChangeArrowheads="1"/>
          </p:cNvSpPr>
          <p:nvPr/>
        </p:nvSpPr>
        <p:spPr bwMode="auto">
          <a:xfrm>
            <a:off x="611188" y="3463925"/>
            <a:ext cx="3810000" cy="609600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28575" algn="ctr">
            <a:solidFill>
              <a:srgbClr val="358C3A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2800" b="1"/>
              <a:t>daily / usual habit</a:t>
            </a:r>
          </a:p>
        </p:txBody>
      </p:sp>
      <p:sp>
        <p:nvSpPr>
          <p:cNvPr id="147469" name="AutoShape 13"/>
          <p:cNvSpPr>
            <a:spLocks noChangeArrowheads="1"/>
          </p:cNvSpPr>
          <p:nvPr/>
        </p:nvSpPr>
        <p:spPr bwMode="auto">
          <a:xfrm>
            <a:off x="584200" y="4651375"/>
            <a:ext cx="3810000" cy="609600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28575">
            <a:solidFill>
              <a:srgbClr val="358C3A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2800" b="1"/>
              <a:t>happening right now</a:t>
            </a:r>
          </a:p>
        </p:txBody>
      </p:sp>
      <p:sp>
        <p:nvSpPr>
          <p:cNvPr id="147470" name="Text Box 14"/>
          <p:cNvSpPr txBox="1">
            <a:spLocks noChangeArrowheads="1"/>
          </p:cNvSpPr>
          <p:nvPr/>
        </p:nvSpPr>
        <p:spPr bwMode="auto">
          <a:xfrm>
            <a:off x="2019300" y="4076700"/>
            <a:ext cx="590550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200" b="1" i="1"/>
              <a:t>or</a:t>
            </a:r>
          </a:p>
        </p:txBody>
      </p:sp>
      <p:sp>
        <p:nvSpPr>
          <p:cNvPr id="26633" name="Text Box 16"/>
          <p:cNvSpPr txBox="1">
            <a:spLocks noChangeArrowheads="1"/>
          </p:cNvSpPr>
          <p:nvPr/>
        </p:nvSpPr>
        <p:spPr bwMode="auto">
          <a:xfrm>
            <a:off x="1160463" y="227013"/>
            <a:ext cx="7143750" cy="396875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19113" indent="-519113" algn="l"/>
            <a:r>
              <a:rPr lang="en-US" sz="2000" dirty="0" smtClean="0">
                <a:solidFill>
                  <a:schemeClr val="bg1"/>
                </a:solidFill>
              </a:rPr>
              <a:t>LET’S </a:t>
            </a:r>
            <a:r>
              <a:rPr lang="en-US" sz="2000" dirty="0">
                <a:solidFill>
                  <a:schemeClr val="bg1"/>
                </a:solidFill>
              </a:rPr>
              <a:t>PRACTICE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74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74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474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4.81481E-6 L -2.22222E-6 -0.2967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474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465" grpId="0" build="allAtOnce"/>
      <p:bldP spid="147466" grpId="0" animBg="1"/>
      <p:bldP spid="147468" grpId="0" animBg="1"/>
      <p:bldP spid="147469" grpId="0" animBg="1"/>
      <p:bldP spid="14747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9"/>
          <p:cNvSpPr txBox="1">
            <a:spLocks noChangeArrowheads="1"/>
          </p:cNvSpPr>
          <p:nvPr/>
        </p:nvSpPr>
        <p:spPr bwMode="auto">
          <a:xfrm>
            <a:off x="165100" y="3109913"/>
            <a:ext cx="4203700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200"/>
              <a:t>1. Are you _______?</a:t>
            </a:r>
            <a:r>
              <a:rPr lang="en-US" sz="3600"/>
              <a:t>  </a:t>
            </a:r>
          </a:p>
        </p:txBody>
      </p:sp>
      <p:sp>
        <p:nvSpPr>
          <p:cNvPr id="27651" name="AutoShape 10"/>
          <p:cNvSpPr>
            <a:spLocks noChangeArrowheads="1"/>
          </p:cNvSpPr>
          <p:nvPr/>
        </p:nvSpPr>
        <p:spPr bwMode="auto">
          <a:xfrm>
            <a:off x="7165975" y="4143375"/>
            <a:ext cx="1371600" cy="609600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28575" algn="ctr">
            <a:solidFill>
              <a:srgbClr val="358C3A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2800" b="1"/>
              <a:t>sing</a:t>
            </a:r>
          </a:p>
        </p:txBody>
      </p:sp>
      <p:sp>
        <p:nvSpPr>
          <p:cNvPr id="27652" name="Text Box 11"/>
          <p:cNvSpPr txBox="1">
            <a:spLocks noChangeArrowheads="1"/>
          </p:cNvSpPr>
          <p:nvPr/>
        </p:nvSpPr>
        <p:spPr bwMode="auto">
          <a:xfrm>
            <a:off x="165100" y="4129088"/>
            <a:ext cx="6789738" cy="579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200"/>
              <a:t>2. The birds __________ right now.  </a:t>
            </a:r>
          </a:p>
        </p:txBody>
      </p:sp>
      <p:sp>
        <p:nvSpPr>
          <p:cNvPr id="27653" name="AutoShape 12"/>
          <p:cNvSpPr>
            <a:spLocks noChangeArrowheads="1"/>
          </p:cNvSpPr>
          <p:nvPr/>
        </p:nvSpPr>
        <p:spPr bwMode="auto">
          <a:xfrm>
            <a:off x="7165975" y="5210175"/>
            <a:ext cx="1371600" cy="609600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28575" algn="ctr">
            <a:solidFill>
              <a:srgbClr val="358C3A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2800" b="1"/>
              <a:t>sing</a:t>
            </a:r>
          </a:p>
        </p:txBody>
      </p:sp>
      <p:sp>
        <p:nvSpPr>
          <p:cNvPr id="27654" name="Text Box 13"/>
          <p:cNvSpPr txBox="1">
            <a:spLocks noChangeArrowheads="1"/>
          </p:cNvSpPr>
          <p:nvPr/>
        </p:nvSpPr>
        <p:spPr bwMode="auto">
          <a:xfrm>
            <a:off x="165100" y="5116513"/>
            <a:ext cx="5840413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200"/>
              <a:t>3. They _____</a:t>
            </a:r>
            <a:r>
              <a:rPr lang="en-US" sz="3600"/>
              <a:t> </a:t>
            </a:r>
            <a:r>
              <a:rPr lang="en-US" sz="3200"/>
              <a:t>every morning.</a:t>
            </a:r>
            <a:r>
              <a:rPr lang="en-US" sz="3600"/>
              <a:t>  </a:t>
            </a:r>
          </a:p>
        </p:txBody>
      </p:sp>
      <p:sp>
        <p:nvSpPr>
          <p:cNvPr id="62491" name="Rectangle 27"/>
          <p:cNvSpPr>
            <a:spLocks noChangeArrowheads="1"/>
          </p:cNvSpPr>
          <p:nvPr/>
        </p:nvSpPr>
        <p:spPr bwMode="auto">
          <a:xfrm>
            <a:off x="2146300" y="3109913"/>
            <a:ext cx="1674813" cy="579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200"/>
              <a:t>listening</a:t>
            </a:r>
          </a:p>
        </p:txBody>
      </p:sp>
      <p:sp>
        <p:nvSpPr>
          <p:cNvPr id="62497" name="Rectangle 33"/>
          <p:cNvSpPr>
            <a:spLocks noChangeArrowheads="1"/>
          </p:cNvSpPr>
          <p:nvPr/>
        </p:nvSpPr>
        <p:spPr bwMode="auto">
          <a:xfrm>
            <a:off x="2473325" y="4079875"/>
            <a:ext cx="2168525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200"/>
              <a:t>are singing</a:t>
            </a:r>
          </a:p>
        </p:txBody>
      </p:sp>
      <p:sp>
        <p:nvSpPr>
          <p:cNvPr id="62499" name="Rectangle 35"/>
          <p:cNvSpPr>
            <a:spLocks noChangeArrowheads="1"/>
          </p:cNvSpPr>
          <p:nvPr/>
        </p:nvSpPr>
        <p:spPr bwMode="auto">
          <a:xfrm>
            <a:off x="1785938" y="5113338"/>
            <a:ext cx="930275" cy="579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200"/>
              <a:t>sing</a:t>
            </a:r>
          </a:p>
        </p:txBody>
      </p:sp>
      <p:sp>
        <p:nvSpPr>
          <p:cNvPr id="27658" name="AutoShape 38"/>
          <p:cNvSpPr>
            <a:spLocks noChangeArrowheads="1"/>
          </p:cNvSpPr>
          <p:nvPr/>
        </p:nvSpPr>
        <p:spPr bwMode="auto">
          <a:xfrm>
            <a:off x="7165975" y="3111500"/>
            <a:ext cx="1371600" cy="609600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28575" algn="ctr">
            <a:solidFill>
              <a:srgbClr val="358C3A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2800" b="1"/>
              <a:t>listen</a:t>
            </a:r>
          </a:p>
        </p:txBody>
      </p:sp>
      <p:sp>
        <p:nvSpPr>
          <p:cNvPr id="27659" name="Rectangle 51"/>
          <p:cNvSpPr>
            <a:spLocks noChangeArrowheads="1"/>
          </p:cNvSpPr>
          <p:nvPr/>
        </p:nvSpPr>
        <p:spPr bwMode="auto">
          <a:xfrm>
            <a:off x="4876800" y="6019800"/>
            <a:ext cx="914400" cy="914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27660" name="Picture 59" descr="768694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51188" y="1309688"/>
            <a:ext cx="3384550" cy="1728787"/>
          </a:xfrm>
          <a:prstGeom prst="rect">
            <a:avLst/>
          </a:prstGeom>
          <a:noFill/>
          <a:ln w="28575">
            <a:solidFill>
              <a:srgbClr val="2B8525"/>
            </a:solidFill>
            <a:miter lim="800000"/>
            <a:headEnd/>
            <a:tailEnd/>
          </a:ln>
        </p:spPr>
      </p:pic>
      <p:sp>
        <p:nvSpPr>
          <p:cNvPr id="27661" name="Text Box 62"/>
          <p:cNvSpPr txBox="1">
            <a:spLocks noChangeArrowheads="1"/>
          </p:cNvSpPr>
          <p:nvPr/>
        </p:nvSpPr>
        <p:spPr bwMode="auto">
          <a:xfrm>
            <a:off x="1160463" y="227013"/>
            <a:ext cx="7143750" cy="396875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19113" indent="-519113" algn="l"/>
            <a:r>
              <a:rPr lang="en-US" sz="2000" dirty="0" smtClean="0">
                <a:solidFill>
                  <a:schemeClr val="bg1"/>
                </a:solidFill>
              </a:rPr>
              <a:t>LET’S </a:t>
            </a:r>
            <a:r>
              <a:rPr lang="en-US" sz="2000" dirty="0">
                <a:solidFill>
                  <a:schemeClr val="bg1"/>
                </a:solidFill>
              </a:rPr>
              <a:t>PRACTICE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91" grpId="0"/>
      <p:bldP spid="62497" grpId="0"/>
      <p:bldP spid="6249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412750" y="2024063"/>
            <a:ext cx="5060950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200"/>
              <a:t>1. Are you ________ TV?</a:t>
            </a:r>
            <a:r>
              <a:rPr lang="en-US" sz="3600"/>
              <a:t>  </a:t>
            </a:r>
          </a:p>
        </p:txBody>
      </p:sp>
      <p:sp>
        <p:nvSpPr>
          <p:cNvPr id="28675" name="AutoShape 3"/>
          <p:cNvSpPr>
            <a:spLocks noChangeArrowheads="1"/>
          </p:cNvSpPr>
          <p:nvPr/>
        </p:nvSpPr>
        <p:spPr bwMode="auto">
          <a:xfrm>
            <a:off x="6010275" y="3092450"/>
            <a:ext cx="2293938" cy="609600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28575" algn="ctr">
            <a:solidFill>
              <a:srgbClr val="358C3A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2800" b="1"/>
              <a:t>check email</a:t>
            </a:r>
          </a:p>
        </p:txBody>
      </p:sp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412750" y="3079750"/>
            <a:ext cx="5099050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200"/>
              <a:t>2. No, I am ____________.</a:t>
            </a:r>
          </a:p>
        </p:txBody>
      </p:sp>
      <p:sp>
        <p:nvSpPr>
          <p:cNvPr id="28677" name="Text Box 6"/>
          <p:cNvSpPr txBox="1">
            <a:spLocks noChangeArrowheads="1"/>
          </p:cNvSpPr>
          <p:nvPr/>
        </p:nvSpPr>
        <p:spPr bwMode="auto">
          <a:xfrm>
            <a:off x="412750" y="4081463"/>
            <a:ext cx="4821238" cy="11906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200"/>
              <a:t>3. I always ___________</a:t>
            </a:r>
            <a:r>
              <a:rPr lang="en-US" sz="3600"/>
              <a:t> </a:t>
            </a:r>
          </a:p>
          <a:p>
            <a:pPr algn="l"/>
            <a:r>
              <a:rPr lang="en-US" sz="3600"/>
              <a:t>    </a:t>
            </a:r>
            <a:r>
              <a:rPr lang="en-US" sz="3200"/>
              <a:t>before I go to sleep.  </a:t>
            </a:r>
          </a:p>
        </p:txBody>
      </p:sp>
      <p:sp>
        <p:nvSpPr>
          <p:cNvPr id="87047" name="Rectangle 7"/>
          <p:cNvSpPr>
            <a:spLocks noChangeArrowheads="1"/>
          </p:cNvSpPr>
          <p:nvPr/>
        </p:nvSpPr>
        <p:spPr bwMode="auto">
          <a:xfrm>
            <a:off x="2414588" y="2022475"/>
            <a:ext cx="1787525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200"/>
              <a:t>watching</a:t>
            </a:r>
          </a:p>
        </p:txBody>
      </p:sp>
      <p:sp>
        <p:nvSpPr>
          <p:cNvPr id="87048" name="Rectangle 8"/>
          <p:cNvSpPr>
            <a:spLocks noChangeArrowheads="1"/>
          </p:cNvSpPr>
          <p:nvPr/>
        </p:nvSpPr>
        <p:spPr bwMode="auto">
          <a:xfrm>
            <a:off x="2516188" y="3028950"/>
            <a:ext cx="2868612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200"/>
              <a:t>checking email</a:t>
            </a:r>
          </a:p>
        </p:txBody>
      </p:sp>
      <p:sp>
        <p:nvSpPr>
          <p:cNvPr id="87049" name="Rectangle 9"/>
          <p:cNvSpPr>
            <a:spLocks noChangeArrowheads="1"/>
          </p:cNvSpPr>
          <p:nvPr/>
        </p:nvSpPr>
        <p:spPr bwMode="auto">
          <a:xfrm>
            <a:off x="2541588" y="4144963"/>
            <a:ext cx="2327275" cy="579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200"/>
              <a:t>check email</a:t>
            </a:r>
          </a:p>
        </p:txBody>
      </p:sp>
      <p:sp>
        <p:nvSpPr>
          <p:cNvPr id="28681" name="AutoShape 10"/>
          <p:cNvSpPr>
            <a:spLocks noChangeArrowheads="1"/>
          </p:cNvSpPr>
          <p:nvPr/>
        </p:nvSpPr>
        <p:spPr bwMode="auto">
          <a:xfrm>
            <a:off x="6396038" y="2024063"/>
            <a:ext cx="1371600" cy="609600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28575" algn="ctr">
            <a:solidFill>
              <a:srgbClr val="358C3A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2800" b="1"/>
              <a:t>watch</a:t>
            </a:r>
          </a:p>
        </p:txBody>
      </p:sp>
      <p:sp>
        <p:nvSpPr>
          <p:cNvPr id="28682" name="Rectangle 11"/>
          <p:cNvSpPr>
            <a:spLocks noChangeArrowheads="1"/>
          </p:cNvSpPr>
          <p:nvPr/>
        </p:nvSpPr>
        <p:spPr bwMode="auto">
          <a:xfrm>
            <a:off x="4876800" y="6019800"/>
            <a:ext cx="914400" cy="914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8683" name="Text Box 18"/>
          <p:cNvSpPr txBox="1">
            <a:spLocks noChangeArrowheads="1"/>
          </p:cNvSpPr>
          <p:nvPr/>
        </p:nvSpPr>
        <p:spPr bwMode="auto">
          <a:xfrm>
            <a:off x="1160463" y="227013"/>
            <a:ext cx="7143750" cy="396875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19113" indent="-519113" algn="l"/>
            <a:r>
              <a:rPr lang="en-US" sz="2000" dirty="0" smtClean="0">
                <a:solidFill>
                  <a:schemeClr val="bg1"/>
                </a:solidFill>
              </a:rPr>
              <a:t>LET’S </a:t>
            </a:r>
            <a:r>
              <a:rPr lang="en-US" sz="2000" dirty="0">
                <a:solidFill>
                  <a:schemeClr val="bg1"/>
                </a:solidFill>
              </a:rPr>
              <a:t>PRACTICE</a:t>
            </a:r>
          </a:p>
        </p:txBody>
      </p:sp>
      <p:sp>
        <p:nvSpPr>
          <p:cNvPr id="28684" name="AutoShape 26"/>
          <p:cNvSpPr>
            <a:spLocks noChangeArrowheads="1"/>
          </p:cNvSpPr>
          <p:nvPr/>
        </p:nvSpPr>
        <p:spPr bwMode="auto">
          <a:xfrm>
            <a:off x="5981700" y="4132263"/>
            <a:ext cx="2293938" cy="609600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28575" algn="ctr">
            <a:solidFill>
              <a:srgbClr val="358C3A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2800" b="1"/>
              <a:t>check email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7" grpId="0"/>
      <p:bldP spid="87048" grpId="0"/>
      <p:bldP spid="8704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188913"/>
            <a:ext cx="7772400" cy="1152525"/>
          </a:xfrm>
          <a:effectLst>
            <a:outerShdw dist="35921" dir="2700000" algn="ctr" rotWithShape="0">
              <a:srgbClr val="FF0000"/>
            </a:outerShdw>
          </a:effectLst>
        </p:spPr>
        <p:txBody>
          <a:bodyPr/>
          <a:lstStyle/>
          <a:p>
            <a:pPr algn="ctr"/>
            <a:r>
              <a:rPr lang="en-US" sz="3600" b="1" dirty="0" smtClean="0">
                <a:latin typeface="Bookman Old Style" pitchFamily="18" charset="0"/>
              </a:rPr>
              <a:t>Ex.6. p.59.Put the verbs in brackets into the present simple or present continuous.</a:t>
            </a:r>
            <a:endParaRPr lang="ru-RU" sz="3600" b="1" dirty="0">
              <a:latin typeface="Bookman Old Style" pitchFamily="18" charset="0"/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2133600"/>
            <a:ext cx="8785225" cy="863600"/>
          </a:xfrm>
        </p:spPr>
        <p:txBody>
          <a:bodyPr/>
          <a:lstStyle/>
          <a:p>
            <a:pPr marL="609600" indent="-609600">
              <a:buFont typeface="Monotype Sorts" pitchFamily="2" charset="2"/>
              <a:buAutoNum type="arabicPeriod"/>
            </a:pPr>
            <a:r>
              <a:rPr lang="en-US" sz="2800" b="1" dirty="0" err="1" smtClean="0">
                <a:solidFill>
                  <a:srgbClr val="002060"/>
                </a:solidFill>
                <a:latin typeface="Bookman Old Style" pitchFamily="18" charset="0"/>
              </a:rPr>
              <a:t>Jasone</a:t>
            </a:r>
            <a:r>
              <a:rPr lang="en-US" sz="2800" b="1" dirty="0" smtClean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Bookman Old Style" pitchFamily="18" charset="0"/>
              </a:rPr>
              <a:t>            </a:t>
            </a:r>
            <a:r>
              <a:rPr lang="en-US" sz="2800" b="1" dirty="0" smtClean="0">
                <a:solidFill>
                  <a:srgbClr val="002060"/>
                </a:solidFill>
                <a:latin typeface="Bookman Old Style" pitchFamily="18" charset="0"/>
              </a:rPr>
              <a:t>           with us tonight</a:t>
            </a:r>
            <a:r>
              <a:rPr lang="en-US" sz="2800" b="1" dirty="0" smtClean="0">
                <a:latin typeface="Bookman Old Style" pitchFamily="18" charset="0"/>
              </a:rPr>
              <a:t>.</a:t>
            </a:r>
            <a:endParaRPr lang="en-US" sz="2800" b="1" dirty="0">
              <a:latin typeface="Bookman Old Style" pitchFamily="18" charset="0"/>
            </a:endParaRPr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2411760" y="2133600"/>
            <a:ext cx="2232248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kumimoji="1" lang="en-US" sz="2800" b="1" dirty="0" smtClean="0">
                <a:solidFill>
                  <a:srgbClr val="002060"/>
                </a:solidFill>
                <a:latin typeface="Bookman Old Style" pitchFamily="18" charset="0"/>
              </a:rPr>
              <a:t>(not come)</a:t>
            </a:r>
            <a:endParaRPr kumimoji="1" lang="ru-RU" sz="28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2339752" y="2204864"/>
            <a:ext cx="2736304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kumimoji="1" lang="en-US" sz="2800" b="1" dirty="0" smtClean="0">
                <a:solidFill>
                  <a:srgbClr val="FF0000"/>
                </a:solidFill>
                <a:latin typeface="Bookman Old Style" pitchFamily="18" charset="0"/>
              </a:rPr>
              <a:t>Isn’t coming</a:t>
            </a:r>
            <a:endParaRPr kumimoji="1" lang="ru-RU" sz="28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250825" y="2636838"/>
            <a:ext cx="7850188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2537" name="Text Box 9"/>
          <p:cNvSpPr txBox="1">
            <a:spLocks noChangeArrowheads="1"/>
          </p:cNvSpPr>
          <p:nvPr/>
        </p:nvSpPr>
        <p:spPr bwMode="auto">
          <a:xfrm>
            <a:off x="5672138" y="3346450"/>
            <a:ext cx="700087" cy="5191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2800" b="1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22542" name="Text Box 14"/>
          <p:cNvSpPr txBox="1">
            <a:spLocks noChangeArrowheads="1"/>
          </p:cNvSpPr>
          <p:nvPr/>
        </p:nvSpPr>
        <p:spPr bwMode="auto">
          <a:xfrm>
            <a:off x="323528" y="5373216"/>
            <a:ext cx="8137525" cy="95410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>
                <a:solidFill>
                  <a:srgbClr val="002060"/>
                </a:solidFill>
                <a:latin typeface="Bookman Old Style" pitchFamily="18" charset="0"/>
              </a:rPr>
              <a:t>3. </a:t>
            </a:r>
            <a:r>
              <a:rPr lang="en-US" sz="2800" b="1" dirty="0" smtClean="0">
                <a:solidFill>
                  <a:srgbClr val="002060"/>
                </a:solidFill>
                <a:latin typeface="Bookman Old Style" pitchFamily="18" charset="0"/>
              </a:rPr>
              <a:t>We                         )   in the library at three o’clock.</a:t>
            </a:r>
            <a:endParaRPr lang="ru-RU" sz="28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22548" name="Text Box 20"/>
          <p:cNvSpPr txBox="1">
            <a:spLocks noChangeArrowheads="1"/>
          </p:cNvSpPr>
          <p:nvPr/>
        </p:nvSpPr>
        <p:spPr bwMode="auto">
          <a:xfrm>
            <a:off x="468313" y="4005263"/>
            <a:ext cx="2951162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2550" name="Text Box 22"/>
          <p:cNvSpPr txBox="1">
            <a:spLocks noChangeArrowheads="1"/>
          </p:cNvSpPr>
          <p:nvPr/>
        </p:nvSpPr>
        <p:spPr bwMode="auto">
          <a:xfrm>
            <a:off x="142844" y="3571876"/>
            <a:ext cx="8640762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>
                <a:solidFill>
                  <a:srgbClr val="002060"/>
                </a:solidFill>
                <a:latin typeface="Bookman Old Style" pitchFamily="18" charset="0"/>
              </a:rPr>
              <a:t>2. </a:t>
            </a:r>
            <a:r>
              <a:rPr lang="en-US" sz="2800" b="1" dirty="0" smtClean="0">
                <a:solidFill>
                  <a:srgbClr val="002060"/>
                </a:solidFill>
                <a:latin typeface="Bookman Old Style" pitchFamily="18" charset="0"/>
              </a:rPr>
              <a:t>What                              in your free time?</a:t>
            </a:r>
            <a:endParaRPr lang="ru-RU" sz="28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22552" name="Text Box 24"/>
          <p:cNvSpPr txBox="1">
            <a:spLocks noChangeArrowheads="1"/>
          </p:cNvSpPr>
          <p:nvPr/>
        </p:nvSpPr>
        <p:spPr bwMode="auto">
          <a:xfrm>
            <a:off x="3059113" y="3573463"/>
            <a:ext cx="3168650" cy="51911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 smtClean="0">
                <a:solidFill>
                  <a:srgbClr val="002060"/>
                </a:solidFill>
                <a:latin typeface="Bookman Old Style" pitchFamily="18" charset="0"/>
              </a:rPr>
              <a:t>(you/do)</a:t>
            </a:r>
            <a:endParaRPr lang="ru-RU" sz="28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22553" name="Text Box 25"/>
          <p:cNvSpPr txBox="1">
            <a:spLocks noChangeArrowheads="1"/>
          </p:cNvSpPr>
          <p:nvPr/>
        </p:nvSpPr>
        <p:spPr bwMode="auto">
          <a:xfrm>
            <a:off x="3071802" y="3501008"/>
            <a:ext cx="3168650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 smtClean="0">
                <a:solidFill>
                  <a:srgbClr val="FF0000"/>
                </a:solidFill>
                <a:latin typeface="Bookman Old Style" pitchFamily="18" charset="0"/>
              </a:rPr>
              <a:t>do you do</a:t>
            </a:r>
            <a:endParaRPr lang="ru-RU" sz="28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22554" name="Text Box 26"/>
          <p:cNvSpPr txBox="1">
            <a:spLocks noChangeArrowheads="1"/>
          </p:cNvSpPr>
          <p:nvPr/>
        </p:nvSpPr>
        <p:spPr bwMode="auto">
          <a:xfrm>
            <a:off x="1187450" y="5373688"/>
            <a:ext cx="3024510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 dirty="0" smtClean="0">
                <a:latin typeface="Bookman Old Style" pitchFamily="18" charset="0"/>
              </a:rPr>
              <a:t>(</a:t>
            </a:r>
            <a:r>
              <a:rPr lang="en-US" sz="2800" b="1" dirty="0" smtClean="0">
                <a:solidFill>
                  <a:srgbClr val="002060"/>
                </a:solidFill>
                <a:latin typeface="Bookman Old Style" pitchFamily="18" charset="0"/>
              </a:rPr>
              <a:t>usually/meet</a:t>
            </a:r>
            <a:endParaRPr lang="ru-RU" sz="28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22555" name="Text Box 27"/>
          <p:cNvSpPr txBox="1">
            <a:spLocks noChangeArrowheads="1"/>
          </p:cNvSpPr>
          <p:nvPr/>
        </p:nvSpPr>
        <p:spPr bwMode="auto">
          <a:xfrm>
            <a:off x="1403648" y="5445224"/>
            <a:ext cx="3168352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 dirty="0" smtClean="0">
                <a:solidFill>
                  <a:srgbClr val="FF0000"/>
                </a:solidFill>
                <a:latin typeface="Bookman Old Style" pitchFamily="18" charset="0"/>
              </a:rPr>
              <a:t>usually/meet</a:t>
            </a:r>
            <a:endParaRPr lang="ru-RU" sz="28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25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25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2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25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5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2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3" grpId="0"/>
      <p:bldP spid="22534" grpId="0"/>
      <p:bldP spid="22553" grpId="0"/>
      <p:bldP spid="22554" grpId="0"/>
      <p:bldP spid="2255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7" name="Text Box 7"/>
          <p:cNvSpPr txBox="1">
            <a:spLocks noChangeArrowheads="1"/>
          </p:cNvSpPr>
          <p:nvPr/>
        </p:nvSpPr>
        <p:spPr bwMode="auto">
          <a:xfrm>
            <a:off x="251520" y="1556792"/>
            <a:ext cx="8353623" cy="95410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>
                <a:solidFill>
                  <a:srgbClr val="002060"/>
                </a:solidFill>
                <a:latin typeface="Bookman Old Style" pitchFamily="18" charset="0"/>
              </a:rPr>
              <a:t>4. </a:t>
            </a:r>
            <a:r>
              <a:rPr lang="en-US" sz="2800" b="1" dirty="0" smtClean="0">
                <a:solidFill>
                  <a:srgbClr val="002060"/>
                </a:solidFill>
                <a:latin typeface="Bookman Old Style" pitchFamily="18" charset="0"/>
              </a:rPr>
              <a:t>Greg                            to play chess today</a:t>
            </a:r>
            <a:endParaRPr lang="ru-RU" sz="28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25608" name="Text Box 8"/>
          <p:cNvSpPr txBox="1">
            <a:spLocks noChangeArrowheads="1"/>
          </p:cNvSpPr>
          <p:nvPr/>
        </p:nvSpPr>
        <p:spPr bwMode="auto">
          <a:xfrm>
            <a:off x="1476375" y="1628800"/>
            <a:ext cx="2808288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 dirty="0" smtClean="0">
                <a:solidFill>
                  <a:srgbClr val="002060"/>
                </a:solidFill>
                <a:latin typeface="Bookman Old Style" pitchFamily="18" charset="0"/>
              </a:rPr>
              <a:t>(learn)</a:t>
            </a:r>
            <a:endParaRPr lang="ru-RU" sz="28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25609" name="Text Box 9"/>
          <p:cNvSpPr txBox="1">
            <a:spLocks noChangeArrowheads="1"/>
          </p:cNvSpPr>
          <p:nvPr/>
        </p:nvSpPr>
        <p:spPr bwMode="auto">
          <a:xfrm>
            <a:off x="1619672" y="1595120"/>
            <a:ext cx="2808312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 dirty="0" smtClean="0">
                <a:solidFill>
                  <a:srgbClr val="FF0000"/>
                </a:solidFill>
                <a:latin typeface="Bookman Old Style" pitchFamily="18" charset="0"/>
              </a:rPr>
              <a:t>is learning</a:t>
            </a:r>
            <a:endParaRPr lang="ru-RU" sz="28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25611" name="Text Box 11"/>
          <p:cNvSpPr txBox="1">
            <a:spLocks noChangeArrowheads="1"/>
          </p:cNvSpPr>
          <p:nvPr/>
        </p:nvSpPr>
        <p:spPr bwMode="auto">
          <a:xfrm>
            <a:off x="971550" y="908050"/>
            <a:ext cx="2447925" cy="5191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25612" name="Text Box 12"/>
          <p:cNvSpPr txBox="1">
            <a:spLocks noChangeArrowheads="1"/>
          </p:cNvSpPr>
          <p:nvPr/>
        </p:nvSpPr>
        <p:spPr bwMode="auto">
          <a:xfrm>
            <a:off x="323850" y="2780928"/>
            <a:ext cx="7344494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n-US" sz="2800" b="1" dirty="0" smtClean="0">
                <a:solidFill>
                  <a:srgbClr val="002060"/>
                </a:solidFill>
              </a:rPr>
              <a:t>5.              </a:t>
            </a:r>
            <a:r>
              <a:rPr lang="en-US" sz="2800" b="1" dirty="0" smtClean="0">
                <a:solidFill>
                  <a:srgbClr val="002060"/>
                </a:solidFill>
                <a:latin typeface="Bookman Old Style" pitchFamily="18" charset="0"/>
              </a:rPr>
              <a:t>                        French well ?</a:t>
            </a:r>
            <a:endParaRPr lang="ru-RU" sz="28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25613" name="Text Box 13"/>
          <p:cNvSpPr txBox="1">
            <a:spLocks noChangeArrowheads="1"/>
          </p:cNvSpPr>
          <p:nvPr/>
        </p:nvSpPr>
        <p:spPr bwMode="auto">
          <a:xfrm>
            <a:off x="1258888" y="2852936"/>
            <a:ext cx="3673475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 dirty="0" smtClean="0">
                <a:solidFill>
                  <a:srgbClr val="002060"/>
                </a:solidFill>
                <a:latin typeface="Bookman Old Style" pitchFamily="18" charset="0"/>
              </a:rPr>
              <a:t>(Mary/speak)</a:t>
            </a:r>
            <a:endParaRPr lang="ru-RU" sz="28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25614" name="Text Box 14"/>
          <p:cNvSpPr txBox="1">
            <a:spLocks noChangeArrowheads="1"/>
          </p:cNvSpPr>
          <p:nvPr/>
        </p:nvSpPr>
        <p:spPr bwMode="auto">
          <a:xfrm>
            <a:off x="1403350" y="2780928"/>
            <a:ext cx="3313113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 dirty="0" smtClean="0">
                <a:solidFill>
                  <a:srgbClr val="FF0000"/>
                </a:solidFill>
                <a:latin typeface="Bookman Old Style" pitchFamily="18" charset="0"/>
              </a:rPr>
              <a:t>Does Mary speak</a:t>
            </a:r>
            <a:endParaRPr lang="ru-RU" sz="28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25615" name="Text Box 15"/>
          <p:cNvSpPr txBox="1">
            <a:spLocks noChangeArrowheads="1"/>
          </p:cNvSpPr>
          <p:nvPr/>
        </p:nvSpPr>
        <p:spPr bwMode="auto">
          <a:xfrm>
            <a:off x="395289" y="3933056"/>
            <a:ext cx="7993135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>
                <a:solidFill>
                  <a:srgbClr val="002060"/>
                </a:solidFill>
                <a:latin typeface="Bookman Old Style" pitchFamily="18" charset="0"/>
              </a:rPr>
              <a:t>6. </a:t>
            </a:r>
            <a:r>
              <a:rPr lang="en-US" sz="2800" b="1" dirty="0" smtClean="0">
                <a:solidFill>
                  <a:srgbClr val="002060"/>
                </a:solidFill>
                <a:latin typeface="Bookman Old Style" pitchFamily="18" charset="0"/>
              </a:rPr>
              <a:t>I                                          skiing</a:t>
            </a:r>
            <a:r>
              <a:rPr lang="en-US" sz="2800" b="1" dirty="0" smtClean="0">
                <a:latin typeface="Bookman Old Style" pitchFamily="18" charset="0"/>
              </a:rPr>
              <a:t>.</a:t>
            </a:r>
            <a:endParaRPr lang="ru-RU" sz="2800" b="1" dirty="0">
              <a:latin typeface="Bookman Old Style" pitchFamily="18" charset="0"/>
            </a:endParaRPr>
          </a:p>
        </p:txBody>
      </p:sp>
      <p:sp>
        <p:nvSpPr>
          <p:cNvPr id="25616" name="Text Box 16"/>
          <p:cNvSpPr txBox="1">
            <a:spLocks noChangeArrowheads="1"/>
          </p:cNvSpPr>
          <p:nvPr/>
        </p:nvSpPr>
        <p:spPr bwMode="auto">
          <a:xfrm>
            <a:off x="3000364" y="3861048"/>
            <a:ext cx="3155812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 dirty="0" smtClean="0">
                <a:solidFill>
                  <a:srgbClr val="002060"/>
                </a:solidFill>
                <a:latin typeface="Bookman Old Style" pitchFamily="18" charset="0"/>
              </a:rPr>
              <a:t>(not/often/go)</a:t>
            </a:r>
            <a:endParaRPr lang="ru-RU" sz="28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25617" name="Text Box 17"/>
          <p:cNvSpPr txBox="1">
            <a:spLocks noChangeArrowheads="1"/>
          </p:cNvSpPr>
          <p:nvPr/>
        </p:nvSpPr>
        <p:spPr bwMode="auto">
          <a:xfrm>
            <a:off x="2214546" y="3789040"/>
            <a:ext cx="3214710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 dirty="0" smtClean="0">
                <a:solidFill>
                  <a:srgbClr val="FF0000"/>
                </a:solidFill>
                <a:latin typeface="Bookman Old Style" pitchFamily="18" charset="0"/>
              </a:rPr>
              <a:t>don’t often go</a:t>
            </a:r>
            <a:endParaRPr lang="ru-RU" sz="28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25618" name="Text Box 18"/>
          <p:cNvSpPr txBox="1">
            <a:spLocks noChangeArrowheads="1"/>
          </p:cNvSpPr>
          <p:nvPr/>
        </p:nvSpPr>
        <p:spPr bwMode="auto">
          <a:xfrm>
            <a:off x="395289" y="5157192"/>
            <a:ext cx="7777111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 smtClean="0">
                <a:solidFill>
                  <a:srgbClr val="002060"/>
                </a:solidFill>
                <a:latin typeface="Bookman Old Style" pitchFamily="18" charset="0"/>
              </a:rPr>
              <a:t>7 It                             at the moment.</a:t>
            </a:r>
            <a:endParaRPr lang="ru-RU" sz="28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25619" name="Text Box 19"/>
          <p:cNvSpPr txBox="1">
            <a:spLocks noChangeArrowheads="1"/>
          </p:cNvSpPr>
          <p:nvPr/>
        </p:nvSpPr>
        <p:spPr bwMode="auto">
          <a:xfrm>
            <a:off x="2195737" y="5157192"/>
            <a:ext cx="2016223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 dirty="0" smtClean="0">
                <a:solidFill>
                  <a:srgbClr val="002060"/>
                </a:solidFill>
                <a:latin typeface="Bookman Old Style" pitchFamily="18" charset="0"/>
              </a:rPr>
              <a:t>(rain)</a:t>
            </a:r>
            <a:endParaRPr lang="ru-RU" sz="28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25620" name="Text Box 20"/>
          <p:cNvSpPr txBox="1">
            <a:spLocks noChangeArrowheads="1"/>
          </p:cNvSpPr>
          <p:nvPr/>
        </p:nvSpPr>
        <p:spPr bwMode="auto">
          <a:xfrm>
            <a:off x="1907705" y="5157192"/>
            <a:ext cx="2592288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 dirty="0" smtClean="0">
                <a:solidFill>
                  <a:srgbClr val="FF0000"/>
                </a:solidFill>
                <a:latin typeface="Bookman Old Style" pitchFamily="18" charset="0"/>
              </a:rPr>
              <a:t>is raining  </a:t>
            </a:r>
            <a:endParaRPr lang="ru-RU" sz="28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6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56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5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56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56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5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56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56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5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56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56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5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8" grpId="0"/>
      <p:bldP spid="25609" grpId="0"/>
      <p:bldP spid="25611" grpId="0"/>
      <p:bldP spid="25613" grpId="0"/>
      <p:bldP spid="25614" grpId="0"/>
      <p:bldP spid="25616" grpId="0"/>
      <p:bldP spid="25617" grpId="0"/>
      <p:bldP spid="25619" grpId="0"/>
      <p:bldP spid="2562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395288" y="1628800"/>
            <a:ext cx="8208962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>
                <a:solidFill>
                  <a:srgbClr val="002060"/>
                </a:solidFill>
                <a:latin typeface="Bookman Old Style" pitchFamily="18" charset="0"/>
              </a:rPr>
              <a:t>8. </a:t>
            </a:r>
            <a:r>
              <a:rPr lang="en-US" sz="2800" b="1" dirty="0" smtClean="0">
                <a:solidFill>
                  <a:srgbClr val="002060"/>
                </a:solidFill>
                <a:latin typeface="Bookman Old Style" pitchFamily="18" charset="0"/>
              </a:rPr>
              <a:t>You                                your keys!</a:t>
            </a:r>
            <a:endParaRPr lang="ru-RU" sz="28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1763713" y="1700808"/>
            <a:ext cx="3313112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 dirty="0" smtClean="0">
                <a:solidFill>
                  <a:srgbClr val="002060"/>
                </a:solidFill>
                <a:latin typeface="Bookman Old Style" pitchFamily="18" charset="0"/>
              </a:rPr>
              <a:t>(always/lose)</a:t>
            </a:r>
            <a:endParaRPr lang="ru-RU" sz="28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2051050" y="1700808"/>
            <a:ext cx="3313038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 dirty="0" smtClean="0">
                <a:solidFill>
                  <a:srgbClr val="FF0000"/>
                </a:solidFill>
                <a:latin typeface="Bookman Old Style" pitchFamily="18" charset="0"/>
              </a:rPr>
              <a:t>always is losing</a:t>
            </a:r>
            <a:endParaRPr lang="ru-RU" sz="28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323528" y="2420888"/>
            <a:ext cx="8433122" cy="95410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 smtClean="0">
                <a:solidFill>
                  <a:srgbClr val="002060"/>
                </a:solidFill>
                <a:latin typeface="Bookman Old Style" pitchFamily="18" charset="0"/>
              </a:rPr>
              <a:t>9. My father                        chess every afternoon.</a:t>
            </a:r>
            <a:endParaRPr lang="ru-RU" sz="28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2123728" y="2459216"/>
            <a:ext cx="2664296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 dirty="0" smtClean="0">
                <a:solidFill>
                  <a:srgbClr val="FF0000"/>
                </a:solidFill>
                <a:latin typeface="Bookman Old Style" pitchFamily="18" charset="0"/>
              </a:rPr>
              <a:t>plays</a:t>
            </a:r>
            <a:endParaRPr lang="ru-RU" sz="28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2267745" y="2492896"/>
            <a:ext cx="2520280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 dirty="0" smtClean="0">
                <a:solidFill>
                  <a:srgbClr val="002060"/>
                </a:solidFill>
                <a:latin typeface="Bookman Old Style" pitchFamily="18" charset="0"/>
              </a:rPr>
              <a:t>(play)</a:t>
            </a:r>
            <a:endParaRPr lang="ru-RU" sz="28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9" grpId="0"/>
      <p:bldP spid="26630" grpId="0"/>
      <p:bldP spid="7" grpId="0"/>
      <p:bldP spid="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85750" y="214313"/>
            <a:ext cx="8686800" cy="8382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3600" dirty="0" smtClean="0">
                <a:solidFill>
                  <a:srgbClr val="C00000"/>
                </a:solidFill>
                <a:latin typeface="Brush Script MT" pitchFamily="66" charset="0"/>
              </a:rPr>
              <a:t>English in use. </a:t>
            </a:r>
            <a:r>
              <a:rPr lang="en-US" sz="3600" i="1" dirty="0" smtClean="0">
                <a:solidFill>
                  <a:srgbClr val="7030A0"/>
                </a:solidFill>
                <a:latin typeface="Black Chancery" pitchFamily="2" charset="0"/>
              </a:rPr>
              <a:t>Buying a present.</a:t>
            </a:r>
            <a:endParaRPr lang="ru-RU" sz="3600" b="1" cap="none" dirty="0" smtClean="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315" name="Rectangle 4"/>
          <p:cNvSpPr>
            <a:spLocks noChangeArrowheads="1"/>
          </p:cNvSpPr>
          <p:nvPr/>
        </p:nvSpPr>
        <p:spPr bwMode="auto">
          <a:xfrm>
            <a:off x="323850" y="1628775"/>
            <a:ext cx="3384550" cy="792163"/>
          </a:xfrm>
          <a:prstGeom prst="rect">
            <a:avLst/>
          </a:prstGeom>
          <a:gradFill rotWithShape="1">
            <a:gsLst>
              <a:gs pos="0">
                <a:srgbClr val="5E9EFF"/>
              </a:gs>
              <a:gs pos="20000">
                <a:srgbClr val="85C2FF"/>
              </a:gs>
              <a:gs pos="35001">
                <a:srgbClr val="C4D6EB"/>
              </a:gs>
              <a:gs pos="50000">
                <a:srgbClr val="FFEBFA"/>
              </a:gs>
              <a:gs pos="64999">
                <a:srgbClr val="C4D6EB"/>
              </a:gs>
              <a:gs pos="80000">
                <a:srgbClr val="85C2FF"/>
              </a:gs>
              <a:gs pos="100000">
                <a:srgbClr val="5E9E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200" dirty="0" smtClean="0">
                <a:solidFill>
                  <a:srgbClr val="002060"/>
                </a:solidFill>
                <a:latin typeface="Comic Sans MS" pitchFamily="66" charset="0"/>
              </a:rPr>
              <a:t>Buying a present</a:t>
            </a:r>
            <a:r>
              <a:rPr lang="en-US" sz="3200" dirty="0" smtClean="0">
                <a:latin typeface="Comic Sans MS" pitchFamily="66" charset="0"/>
              </a:rPr>
              <a:t>…</a:t>
            </a:r>
            <a:endParaRPr lang="ru-RU" sz="3200" dirty="0">
              <a:latin typeface="Comic Sans MS" pitchFamily="66" charset="0"/>
            </a:endParaRPr>
          </a:p>
        </p:txBody>
      </p:sp>
      <p:sp>
        <p:nvSpPr>
          <p:cNvPr id="27656" name="Rectangle 8"/>
          <p:cNvSpPr>
            <a:spLocks noChangeArrowheads="1"/>
          </p:cNvSpPr>
          <p:nvPr/>
        </p:nvSpPr>
        <p:spPr bwMode="auto">
          <a:xfrm>
            <a:off x="4427984" y="2276872"/>
            <a:ext cx="4176266" cy="1296144"/>
          </a:xfrm>
          <a:prstGeom prst="rect">
            <a:avLst/>
          </a:prstGeom>
          <a:gradFill rotWithShape="1">
            <a:gsLst>
              <a:gs pos="0">
                <a:srgbClr val="005CBF"/>
              </a:gs>
              <a:gs pos="12500">
                <a:srgbClr val="0087E6"/>
              </a:gs>
              <a:gs pos="37500">
                <a:srgbClr val="21D6E0"/>
              </a:gs>
              <a:gs pos="50000">
                <a:srgbClr val="03D4A8"/>
              </a:gs>
              <a:gs pos="62500">
                <a:srgbClr val="21D6E0"/>
              </a:gs>
              <a:gs pos="87500">
                <a:srgbClr val="0087E6"/>
              </a:gs>
              <a:gs pos="100000">
                <a:srgbClr val="005CB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200" dirty="0" smtClean="0">
                <a:solidFill>
                  <a:srgbClr val="002060"/>
                </a:solidFill>
                <a:latin typeface="Comic Sans MS" pitchFamily="66" charset="0"/>
              </a:rPr>
              <a:t>Do you going shopping</a:t>
            </a:r>
          </a:p>
          <a:p>
            <a:pPr algn="ctr"/>
            <a:r>
              <a:rPr lang="en-US" sz="3200" dirty="0" smtClean="0">
                <a:solidFill>
                  <a:srgbClr val="002060"/>
                </a:solidFill>
                <a:latin typeface="Comic Sans MS" pitchFamily="66" charset="0"/>
              </a:rPr>
              <a:t> for your friends</a:t>
            </a:r>
          </a:p>
          <a:p>
            <a:pPr algn="ctr"/>
            <a:r>
              <a:rPr lang="en-US" sz="3200" dirty="0" smtClean="0">
                <a:solidFill>
                  <a:srgbClr val="002060"/>
                </a:solidFill>
                <a:latin typeface="Comic Sans MS" pitchFamily="66" charset="0"/>
              </a:rPr>
              <a:t> present?</a:t>
            </a:r>
            <a:endParaRPr lang="ru-RU" sz="32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27657" name="Rectangle 9"/>
          <p:cNvSpPr>
            <a:spLocks noChangeArrowheads="1"/>
          </p:cNvSpPr>
          <p:nvPr/>
        </p:nvSpPr>
        <p:spPr bwMode="auto">
          <a:xfrm>
            <a:off x="4139952" y="3789040"/>
            <a:ext cx="4464298" cy="1008112"/>
          </a:xfrm>
          <a:prstGeom prst="rect">
            <a:avLst/>
          </a:prstGeom>
          <a:gradFill rotWithShape="1">
            <a:gsLst>
              <a:gs pos="0">
                <a:srgbClr val="005CBF"/>
              </a:gs>
              <a:gs pos="12500">
                <a:srgbClr val="0087E6"/>
              </a:gs>
              <a:gs pos="37500">
                <a:srgbClr val="21D6E0"/>
              </a:gs>
              <a:gs pos="50000">
                <a:srgbClr val="03D4A8"/>
              </a:gs>
              <a:gs pos="62500">
                <a:srgbClr val="21D6E0"/>
              </a:gs>
              <a:gs pos="87500">
                <a:srgbClr val="0087E6"/>
              </a:gs>
              <a:gs pos="100000">
                <a:srgbClr val="005CB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200" dirty="0" smtClean="0">
                <a:solidFill>
                  <a:srgbClr val="002060"/>
                </a:solidFill>
                <a:latin typeface="Comic Sans MS" pitchFamily="66" charset="0"/>
              </a:rPr>
              <a:t>What presents</a:t>
            </a:r>
          </a:p>
          <a:p>
            <a:pPr algn="ctr"/>
            <a:r>
              <a:rPr lang="en-US" sz="3200" dirty="0" smtClean="0">
                <a:solidFill>
                  <a:srgbClr val="002060"/>
                </a:solidFill>
                <a:latin typeface="Comic Sans MS" pitchFamily="66" charset="0"/>
              </a:rPr>
              <a:t> do you buy?</a:t>
            </a:r>
            <a:endParaRPr lang="ru-RU" sz="32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27658" name="Rectangle 10"/>
          <p:cNvSpPr>
            <a:spLocks noChangeArrowheads="1"/>
          </p:cNvSpPr>
          <p:nvPr/>
        </p:nvSpPr>
        <p:spPr bwMode="auto">
          <a:xfrm>
            <a:off x="4788024" y="5013176"/>
            <a:ext cx="3816226" cy="1224136"/>
          </a:xfrm>
          <a:prstGeom prst="rect">
            <a:avLst/>
          </a:prstGeom>
          <a:gradFill rotWithShape="1">
            <a:gsLst>
              <a:gs pos="0">
                <a:srgbClr val="005CBF"/>
              </a:gs>
              <a:gs pos="12500">
                <a:srgbClr val="0087E6"/>
              </a:gs>
              <a:gs pos="37500">
                <a:srgbClr val="21D6E0"/>
              </a:gs>
              <a:gs pos="50000">
                <a:srgbClr val="03D4A8"/>
              </a:gs>
              <a:gs pos="62500">
                <a:srgbClr val="21D6E0"/>
              </a:gs>
              <a:gs pos="87500">
                <a:srgbClr val="0087E6"/>
              </a:gs>
              <a:gs pos="100000">
                <a:srgbClr val="005CB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200" dirty="0" smtClean="0">
                <a:solidFill>
                  <a:srgbClr val="002060"/>
                </a:solidFill>
                <a:latin typeface="Comic Sans MS" pitchFamily="66" charset="0"/>
              </a:rPr>
              <a:t>What shops </a:t>
            </a:r>
          </a:p>
          <a:p>
            <a:pPr algn="ctr"/>
            <a:r>
              <a:rPr lang="en-US" sz="3200" dirty="0" smtClean="0">
                <a:solidFill>
                  <a:srgbClr val="002060"/>
                </a:solidFill>
                <a:latin typeface="Comic Sans MS" pitchFamily="66" charset="0"/>
              </a:rPr>
              <a:t>do you prefer?</a:t>
            </a:r>
            <a:endParaRPr lang="ru-RU" sz="32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27661" name="AutoShape 13"/>
          <p:cNvSpPr>
            <a:spLocks noChangeArrowheads="1"/>
          </p:cNvSpPr>
          <p:nvPr/>
        </p:nvSpPr>
        <p:spPr bwMode="auto">
          <a:xfrm rot="1451373">
            <a:off x="2830346" y="2747271"/>
            <a:ext cx="1654974" cy="288925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6290 h 21600"/>
              <a:gd name="T14" fmla="*/ 20140 w 21600"/>
              <a:gd name="T15" fmla="*/ 1531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8103" y="0"/>
                </a:moveTo>
                <a:lnTo>
                  <a:pt x="18103" y="6290"/>
                </a:lnTo>
                <a:lnTo>
                  <a:pt x="3375" y="6290"/>
                </a:lnTo>
                <a:lnTo>
                  <a:pt x="3375" y="15310"/>
                </a:lnTo>
                <a:lnTo>
                  <a:pt x="18103" y="15310"/>
                </a:lnTo>
                <a:lnTo>
                  <a:pt x="18103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6290"/>
                </a:moveTo>
                <a:lnTo>
                  <a:pt x="1350" y="15310"/>
                </a:lnTo>
                <a:lnTo>
                  <a:pt x="2700" y="15310"/>
                </a:lnTo>
                <a:lnTo>
                  <a:pt x="2700" y="6290"/>
                </a:lnTo>
                <a:close/>
              </a:path>
              <a:path w="21600" h="21600">
                <a:moveTo>
                  <a:pt x="0" y="6290"/>
                </a:moveTo>
                <a:lnTo>
                  <a:pt x="0" y="15310"/>
                </a:lnTo>
                <a:lnTo>
                  <a:pt x="675" y="15310"/>
                </a:lnTo>
                <a:lnTo>
                  <a:pt x="675" y="6290"/>
                </a:lnTo>
                <a:close/>
              </a:path>
            </a:pathLst>
          </a:custGeom>
          <a:solidFill>
            <a:schemeClr val="folHlink"/>
          </a:solidFill>
          <a:ln w="9525">
            <a:solidFill>
              <a:schemeClr val="folHlink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27662" name="AutoShape 14"/>
          <p:cNvSpPr>
            <a:spLocks noChangeArrowheads="1"/>
          </p:cNvSpPr>
          <p:nvPr/>
        </p:nvSpPr>
        <p:spPr bwMode="auto">
          <a:xfrm rot="1589063">
            <a:off x="435021" y="3417234"/>
            <a:ext cx="4830989" cy="288925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6290 h 21600"/>
              <a:gd name="T14" fmla="*/ 20140 w 21600"/>
              <a:gd name="T15" fmla="*/ 1531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8103" y="0"/>
                </a:moveTo>
                <a:lnTo>
                  <a:pt x="18103" y="6290"/>
                </a:lnTo>
                <a:lnTo>
                  <a:pt x="3375" y="6290"/>
                </a:lnTo>
                <a:lnTo>
                  <a:pt x="3375" y="15310"/>
                </a:lnTo>
                <a:lnTo>
                  <a:pt x="18103" y="15310"/>
                </a:lnTo>
                <a:lnTo>
                  <a:pt x="18103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6290"/>
                </a:moveTo>
                <a:lnTo>
                  <a:pt x="1350" y="15310"/>
                </a:lnTo>
                <a:lnTo>
                  <a:pt x="2700" y="15310"/>
                </a:lnTo>
                <a:lnTo>
                  <a:pt x="2700" y="6290"/>
                </a:lnTo>
                <a:close/>
              </a:path>
              <a:path w="21600" h="21600">
                <a:moveTo>
                  <a:pt x="0" y="6290"/>
                </a:moveTo>
                <a:lnTo>
                  <a:pt x="0" y="15310"/>
                </a:lnTo>
                <a:lnTo>
                  <a:pt x="675" y="15310"/>
                </a:lnTo>
                <a:lnTo>
                  <a:pt x="675" y="6290"/>
                </a:lnTo>
                <a:close/>
              </a:path>
            </a:pathLst>
          </a:custGeom>
          <a:solidFill>
            <a:schemeClr val="folHlink"/>
          </a:solidFill>
          <a:ln w="9525">
            <a:solidFill>
              <a:schemeClr val="folHlink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27663" name="AutoShape 15"/>
          <p:cNvSpPr>
            <a:spLocks noChangeArrowheads="1"/>
          </p:cNvSpPr>
          <p:nvPr/>
        </p:nvSpPr>
        <p:spPr bwMode="auto">
          <a:xfrm rot="2545261">
            <a:off x="149767" y="4123184"/>
            <a:ext cx="5372653" cy="288925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6290 h 21600"/>
              <a:gd name="T14" fmla="*/ 20140 w 21600"/>
              <a:gd name="T15" fmla="*/ 1531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8103" y="0"/>
                </a:moveTo>
                <a:lnTo>
                  <a:pt x="18103" y="6290"/>
                </a:lnTo>
                <a:lnTo>
                  <a:pt x="3375" y="6290"/>
                </a:lnTo>
                <a:lnTo>
                  <a:pt x="3375" y="15310"/>
                </a:lnTo>
                <a:lnTo>
                  <a:pt x="18103" y="15310"/>
                </a:lnTo>
                <a:lnTo>
                  <a:pt x="18103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6290"/>
                </a:moveTo>
                <a:lnTo>
                  <a:pt x="1350" y="15310"/>
                </a:lnTo>
                <a:lnTo>
                  <a:pt x="2700" y="15310"/>
                </a:lnTo>
                <a:lnTo>
                  <a:pt x="2700" y="6290"/>
                </a:lnTo>
                <a:close/>
              </a:path>
              <a:path w="21600" h="21600">
                <a:moveTo>
                  <a:pt x="0" y="6290"/>
                </a:moveTo>
                <a:lnTo>
                  <a:pt x="0" y="15310"/>
                </a:lnTo>
                <a:lnTo>
                  <a:pt x="675" y="15310"/>
                </a:lnTo>
                <a:lnTo>
                  <a:pt x="675" y="6290"/>
                </a:lnTo>
                <a:close/>
              </a:path>
            </a:pathLst>
          </a:custGeom>
          <a:solidFill>
            <a:schemeClr val="folHlink"/>
          </a:solidFill>
          <a:ln w="9525">
            <a:solidFill>
              <a:schemeClr val="folHlink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76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6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7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7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76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76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27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76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76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27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61" grpId="0" animBg="1"/>
      <p:bldP spid="27662" grpId="0" animBg="1"/>
      <p:bldP spid="2766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4348" y="785795"/>
            <a:ext cx="7314036" cy="1323439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000" i="1" dirty="0" smtClean="0">
                <a:solidFill>
                  <a:srgbClr val="002060"/>
                </a:solidFill>
              </a:rPr>
              <a:t>What winter sports do you know? </a:t>
            </a:r>
            <a:endParaRPr lang="ru-RU" sz="4000" dirty="0">
              <a:solidFill>
                <a:srgbClr val="002060"/>
              </a:solidFill>
            </a:endParaRPr>
          </a:p>
        </p:txBody>
      </p:sp>
      <p:pic>
        <p:nvPicPr>
          <p:cNvPr id="8" name="Рисунок 7" descr="20090117_271_8129388690.jpg">
            <a:hlinkClick r:id="rId2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9" y="4005064"/>
            <a:ext cx="3240360" cy="208954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5" name="Рисунок 4" descr="internet.jpg">
            <a:hlinkClick r:id="rId4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24128" y="3933056"/>
            <a:ext cx="3168352" cy="22899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7" name="Рисунок 6" descr="20090117_271_8129388690.jpg">
            <a:hlinkClick r:id="rId2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131840" y="2276872"/>
            <a:ext cx="3163444" cy="208954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3050"/>
            <a:ext cx="3465513" cy="1162050"/>
          </a:xfrm>
        </p:spPr>
        <p:txBody>
          <a:bodyPr/>
          <a:lstStyle/>
          <a:p>
            <a:r>
              <a:rPr lang="en-US" b="0" dirty="0" smtClean="0"/>
              <a:t>Ex.2.p. 62.</a:t>
            </a:r>
            <a:endParaRPr lang="ru-RU" b="0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1475656" y="273050"/>
          <a:ext cx="7211144" cy="58531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EB0404D-961D-44CF-9D6F-8429933306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graphicEl>
                                              <a:dgm id="{0EB0404D-961D-44CF-9D6F-84299333060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EDB78392-E620-4B61-BA86-698487B044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graphicEl>
                                              <a:dgm id="{EDB78392-E620-4B61-BA86-698487B044F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5900D9F-DD1C-4185-9D64-C098D57273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graphicEl>
                                              <a:dgm id="{C5900D9F-DD1C-4185-9D64-C098D57273E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52241BC4-25E2-4E22-B16C-2FA6441309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>
                                            <p:graphicEl>
                                              <a:dgm id="{52241BC4-25E2-4E22-B16C-2FA64413090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6483B1AE-3ED2-43ED-BF1C-740235F6E4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>
                                            <p:graphicEl>
                                              <a:dgm id="{6483B1AE-3ED2-43ED-BF1C-740235F6E4D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39AA0B9-F615-4C01-9F49-EFB6FB1B571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>
                                            <p:graphicEl>
                                              <a:dgm id="{439AA0B9-F615-4C01-9F49-EFB6FB1B571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BED82C1-5A88-47DE-BC18-D3E0E5B4A5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">
                                            <p:graphicEl>
                                              <a:dgm id="{4BED82C1-5A88-47DE-BC18-D3E0E5B4A59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16444254-C0F3-45EF-AC7E-0D4881A4FF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">
                                            <p:graphicEl>
                                              <a:dgm id="{16444254-C0F3-45EF-AC7E-0D4881A4FF3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73B271AA-90BE-49D6-B3BA-7B9FBABA6C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6">
                                            <p:graphicEl>
                                              <a:dgm id="{73B271AA-90BE-49D6-B3BA-7B9FBABA6C8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8A5B2CEE-6132-45E2-BA2A-9125A05BB5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6">
                                            <p:graphicEl>
                                              <a:dgm id="{8A5B2CEE-6132-45E2-BA2A-9125A05BB57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8038DE92-2A83-4A2B-9B97-9C183CCAEA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6">
                                            <p:graphicEl>
                                              <a:dgm id="{8038DE92-2A83-4A2B-9B97-9C183CCAEA5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381DC604-108A-4206-BF19-4A59402A8E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6">
                                            <p:graphicEl>
                                              <a:dgm id="{381DC604-108A-4206-BF19-4A59402A8E7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5E61387E-E042-4497-8D3C-6338D24B70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6">
                                            <p:graphicEl>
                                              <a:dgm id="{5E61387E-E042-4497-8D3C-6338D24B70E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55CB1483-70C7-4809-BBDA-5DF7B824E4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6">
                                            <p:graphicEl>
                                              <a:dgm id="{55CB1483-70C7-4809-BBDA-5DF7B824E4F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EDAC93DB-AA23-4BB2-B8EF-FE5F14EC85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6">
                                            <p:graphicEl>
                                              <a:dgm id="{EDAC93DB-AA23-4BB2-B8EF-FE5F14EC85E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A630CE5-382C-4ABE-9D10-862A4FF599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6">
                                            <p:graphicEl>
                                              <a:dgm id="{4A630CE5-382C-4ABE-9D10-862A4FF599F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lvlOne"/>
        </p:bldSub>
      </p:bldGraphic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250704" cy="1162050"/>
          </a:xfrm>
        </p:spPr>
        <p:txBody>
          <a:bodyPr/>
          <a:lstStyle/>
          <a:p>
            <a:r>
              <a:rPr lang="en-US" sz="3200" dirty="0" smtClean="0"/>
              <a:t>Ex. 4. p.62. </a:t>
            </a:r>
            <a:br>
              <a:rPr lang="en-US" sz="3200" dirty="0" smtClean="0"/>
            </a:br>
            <a:r>
              <a:rPr lang="en-US" sz="3200" dirty="0" smtClean="0"/>
              <a:t>Act out dialogue.</a:t>
            </a: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computer\Desktop\74722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332656"/>
            <a:ext cx="4824536" cy="5904655"/>
          </a:xfrm>
          <a:prstGeom prst="rect">
            <a:avLst/>
          </a:prstGeom>
          <a:noFill/>
        </p:spPr>
      </p:pic>
      <p:graphicFrame>
        <p:nvGraphicFramePr>
          <p:cNvPr id="6" name="Содержимое 3"/>
          <p:cNvGraphicFramePr>
            <a:graphicFrameLocks noGrp="1"/>
          </p:cNvGraphicFramePr>
          <p:nvPr>
            <p:ph idx="1"/>
          </p:nvPr>
        </p:nvGraphicFramePr>
        <p:xfrm>
          <a:off x="-252536" y="1481328"/>
          <a:ext cx="4464496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55F7F9A3-C472-4C82-A8D5-C1BCD6C14D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graphicEl>
                                              <a:dgm id="{55F7F9A3-C472-4C82-A8D5-C1BCD6C14DE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100EFA75-EA46-4493-B7A2-EBA3ED4C01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graphicEl>
                                              <a:dgm id="{100EFA75-EA46-4493-B7A2-EBA3ED4C011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9526420F-B739-4E54-8A56-8FCB6CE83D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graphicEl>
                                              <a:dgm id="{9526420F-B739-4E54-8A56-8FCB6CE83DE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6CEAFEE-BB9E-4235-BFDE-3C5CB053BE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>
                                            <p:graphicEl>
                                              <a:dgm id="{26CEAFEE-BB9E-4235-BFDE-3C5CB053BE4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A70F6B1-D8C5-4C23-A732-A629CFE08B8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>
                                            <p:graphicEl>
                                              <a:dgm id="{AA70F6B1-D8C5-4C23-A732-A629CFE08B8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B40A7D2-6586-4376-B1E5-3732E8F91A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">
                                            <p:graphicEl>
                                              <a:dgm id="{BB40A7D2-6586-4376-B1E5-3732E8F91A0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lvlOne"/>
        </p:bldSub>
      </p:bldGraphic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 txBox="1">
            <a:spLocks noGrp="1"/>
          </p:cNvSpPr>
          <p:nvPr>
            <p:ph idx="1"/>
          </p:nvPr>
        </p:nvSpPr>
        <p:spPr>
          <a:xfrm>
            <a:off x="1828800" y="1676400"/>
            <a:ext cx="684765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9600" dirty="0" smtClean="0">
                <a:solidFill>
                  <a:schemeClr val="accent4">
                    <a:lumMod val="50000"/>
                  </a:schemeClr>
                </a:solidFill>
                <a:latin typeface="Agency FB" pitchFamily="34" charset="0"/>
              </a:rPr>
              <a:t>Thanks for your attention! </a:t>
            </a:r>
            <a:endParaRPr lang="ru-RU" sz="96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4348" y="785795"/>
            <a:ext cx="7314036" cy="1323439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000" i="1" dirty="0" smtClean="0">
                <a:solidFill>
                  <a:srgbClr val="002060"/>
                </a:solidFill>
              </a:rPr>
              <a:t>What summer sports do you know? </a:t>
            </a:r>
            <a:endParaRPr lang="ru-RU" sz="4000" dirty="0">
              <a:solidFill>
                <a:srgbClr val="002060"/>
              </a:solidFill>
            </a:endParaRPr>
          </a:p>
        </p:txBody>
      </p:sp>
      <p:pic>
        <p:nvPicPr>
          <p:cNvPr id="8" name="Рисунок 7" descr="20090117_271_8129388690.jpg">
            <a:hlinkClick r:id="rId2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7" y="4005064"/>
            <a:ext cx="2592944" cy="208954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5" name="Рисунок 4" descr="internet.jpg">
            <a:hlinkClick r:id="rId4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868144" y="3933056"/>
            <a:ext cx="3024336" cy="22899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7" name="Рисунок 6" descr="20090117_271_8129388690.jpg">
            <a:hlinkClick r:id="rId2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262490" y="2276872"/>
            <a:ext cx="2902143" cy="208954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virtua-tennis-3-pc-09-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5503" r="5503"/>
          <a:stretch>
            <a:fillRect/>
          </a:stretch>
        </p:blipFill>
        <p:spPr>
          <a:xfrm>
            <a:off x="1143000" y="1752600"/>
            <a:ext cx="5257800" cy="369252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99592" y="5805264"/>
            <a:ext cx="7848872" cy="1052736"/>
          </a:xfrm>
        </p:spPr>
        <p:txBody>
          <a:bodyPr/>
          <a:lstStyle/>
          <a:p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147248" cy="1584176"/>
          </a:xfrm>
        </p:spPr>
        <p:txBody>
          <a:bodyPr/>
          <a:lstStyle/>
          <a:p>
            <a:r>
              <a:rPr lang="en-US" sz="2800" i="1" dirty="0" smtClean="0">
                <a:solidFill>
                  <a:srgbClr val="002060"/>
                </a:solidFill>
              </a:rPr>
              <a:t>A game played on a court by two or four players who use rackets to hit a ball over a net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virtua-tennis-3-pc-09-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1772816"/>
            <a:ext cx="5257800" cy="4102918"/>
          </a:xfrm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147248" cy="1584176"/>
          </a:xfrm>
        </p:spPr>
        <p:txBody>
          <a:bodyPr/>
          <a:lstStyle/>
          <a:p>
            <a:r>
              <a:rPr lang="en-US" sz="2800" b="0" dirty="0" smtClean="0">
                <a:solidFill>
                  <a:srgbClr val="002060"/>
                </a:solidFill>
              </a:rPr>
              <a:t>A  team game played on ice with sticks and a flat disk called a puck that skaters try to hit into their opponents' net.</a:t>
            </a:r>
            <a:endParaRPr lang="ru-RU" b="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virtua-tennis-3-pc-09-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1852600"/>
            <a:ext cx="5257800" cy="3943350"/>
          </a:xfrm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611560" y="764704"/>
            <a:ext cx="7992888" cy="720080"/>
          </a:xfrm>
        </p:spPr>
        <p:txBody>
          <a:bodyPr/>
          <a:lstStyle/>
          <a:p>
            <a:r>
              <a:rPr lang="en-US" sz="2800" i="1" dirty="0" smtClean="0">
                <a:solidFill>
                  <a:srgbClr val="002060"/>
                </a:solidFill>
              </a:rPr>
              <a:t/>
            </a:r>
            <a:br>
              <a:rPr lang="en-US" sz="2800" i="1" dirty="0" smtClean="0">
                <a:solidFill>
                  <a:srgbClr val="002060"/>
                </a:solidFill>
              </a:rPr>
            </a:br>
            <a:r>
              <a:rPr lang="en-US" sz="2800" i="1" dirty="0" smtClean="0">
                <a:solidFill>
                  <a:srgbClr val="002060"/>
                </a:solidFill>
              </a:rPr>
              <a:t/>
            </a:r>
            <a:br>
              <a:rPr lang="en-US" sz="2800" i="1" dirty="0" smtClean="0">
                <a:solidFill>
                  <a:srgbClr val="002060"/>
                </a:solidFill>
              </a:rPr>
            </a:br>
            <a:r>
              <a:rPr lang="en-US" sz="2800" i="1" dirty="0" smtClean="0">
                <a:solidFill>
                  <a:srgbClr val="002060"/>
                </a:solidFill>
              </a:rPr>
              <a:t/>
            </a:r>
            <a:br>
              <a:rPr lang="en-US" sz="2800" i="1" dirty="0" smtClean="0">
                <a:solidFill>
                  <a:srgbClr val="002060"/>
                </a:solidFill>
              </a:rPr>
            </a:br>
            <a:r>
              <a:rPr lang="en-US" sz="2800" i="1" dirty="0" smtClean="0">
                <a:solidFill>
                  <a:srgbClr val="002060"/>
                </a:solidFill>
              </a:rPr>
              <a:t>The sport of jumping from an airplane and falling as far as safely possible before opening a parachute</a:t>
            </a:r>
            <a:endParaRPr lang="ru-RU" sz="2800" b="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virtua-tennis-3-pc-09-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1148126" y="1852600"/>
            <a:ext cx="5048763" cy="3943350"/>
          </a:xfrm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611560" y="764704"/>
            <a:ext cx="7992888" cy="1008112"/>
          </a:xfrm>
        </p:spPr>
        <p:txBody>
          <a:bodyPr/>
          <a:lstStyle/>
          <a:p>
            <a:r>
              <a:rPr lang="en-US" sz="2800" i="1" dirty="0" smtClean="0">
                <a:solidFill>
                  <a:srgbClr val="002060"/>
                </a:solidFill>
              </a:rPr>
              <a:t/>
            </a:r>
            <a:br>
              <a:rPr lang="en-US" sz="2800" i="1" dirty="0" smtClean="0">
                <a:solidFill>
                  <a:srgbClr val="002060"/>
                </a:solidFill>
              </a:rPr>
            </a:br>
            <a:r>
              <a:rPr lang="en-US" sz="2800" i="1" dirty="0" smtClean="0">
                <a:solidFill>
                  <a:srgbClr val="002060"/>
                </a:solidFill>
              </a:rPr>
              <a:t/>
            </a:r>
            <a:br>
              <a:rPr lang="en-US" sz="2800" i="1" dirty="0" smtClean="0">
                <a:solidFill>
                  <a:srgbClr val="002060"/>
                </a:solidFill>
              </a:rPr>
            </a:br>
            <a:r>
              <a:rPr lang="en-US" sz="2800" i="1" dirty="0" smtClean="0">
                <a:solidFill>
                  <a:srgbClr val="002060"/>
                </a:solidFill>
              </a:rPr>
              <a:t/>
            </a:r>
            <a:br>
              <a:rPr lang="en-US" sz="2800" i="1" dirty="0" smtClean="0">
                <a:solidFill>
                  <a:srgbClr val="002060"/>
                </a:solidFill>
              </a:rPr>
            </a:br>
            <a:r>
              <a:rPr lang="en-US" sz="2800" i="1" dirty="0" smtClean="0">
                <a:solidFill>
                  <a:srgbClr val="002060"/>
                </a:solidFill>
              </a:rPr>
              <a:t>A game played by two teams of five players each that try to score points by throwing a ball through a high net at the end of a court</a:t>
            </a:r>
            <a:endParaRPr lang="ru-RU" sz="2800" b="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85800" y="476672"/>
          <a:ext cx="7774632" cy="56161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EE53234-A70D-4041-99CA-810ABBA17F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7EE53234-A70D-4041-99CA-810ABBA17F7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841CAA8-4975-4F6D-BE7D-07D1BB88A3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5841CAA8-4975-4F6D-BE7D-07D1BB88A35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DF912E5-057E-4663-9F43-34C96375713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5DF912E5-057E-4663-9F43-34C96375713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A817EE1-58D9-4CFB-9553-8A5FB71D9F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graphicEl>
                                              <a:dgm id="{AA817EE1-58D9-4CFB-9553-8A5FB71D9FD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EE53234-A70D-4041-99CA-810ABBA17F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2000"/>
                                        <p:tgtEl>
                                          <p:spTgt spid="4">
                                            <p:graphicEl>
                                              <a:dgm id="{7EE53234-A70D-4041-99CA-810ABBA17F7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841CAA8-4975-4F6D-BE7D-07D1BB88A3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2" dur="2000"/>
                                        <p:tgtEl>
                                          <p:spTgt spid="4">
                                            <p:graphicEl>
                                              <a:dgm id="{5841CAA8-4975-4F6D-BE7D-07D1BB88A35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DF912E5-057E-4663-9F43-34C96375713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7" dur="2000"/>
                                        <p:tgtEl>
                                          <p:spTgt spid="4">
                                            <p:graphicEl>
                                              <a:dgm id="{5DF912E5-057E-4663-9F43-34C96375713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A817EE1-58D9-4CFB-9553-8A5FB71D9F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2" dur="2000"/>
                                        <p:tgtEl>
                                          <p:spTgt spid="4">
                                            <p:graphicEl>
                                              <a:dgm id="{AA817EE1-58D9-4CFB-9553-8A5FB71D9FD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  <p:bldGraphic spid="4" grpId="1">
        <p:bldSub>
          <a:bldDgm bld="one"/>
        </p:bldSub>
      </p:bldGraphic>
    </p:bldLst>
  </p:timing>
</p:sld>
</file>

<file path=ppt/theme/theme1.xml><?xml version="1.0" encoding="utf-8"?>
<a:theme xmlns:a="http://schemas.openxmlformats.org/drawingml/2006/main" name="анимированные (3)">
  <a:themeElements>
    <a:clrScheme name="Office Theme 10">
      <a:dk1>
        <a:srgbClr val="446EB2"/>
      </a:dk1>
      <a:lt1>
        <a:srgbClr val="BDCFA7"/>
      </a:lt1>
      <a:dk2>
        <a:srgbClr val="123E96"/>
      </a:dk2>
      <a:lt2>
        <a:srgbClr val="336699"/>
      </a:lt2>
      <a:accent1>
        <a:srgbClr val="9CC08E"/>
      </a:accent1>
      <a:accent2>
        <a:srgbClr val="3333CC"/>
      </a:accent2>
      <a:accent3>
        <a:srgbClr val="DBE4D0"/>
      </a:accent3>
      <a:accent4>
        <a:srgbClr val="395D97"/>
      </a:accent4>
      <a:accent5>
        <a:srgbClr val="CBDCC6"/>
      </a:accent5>
      <a:accent6>
        <a:srgbClr val="2D2DB9"/>
      </a:accent6>
      <a:hlink>
        <a:srgbClr val="E8FAB0"/>
      </a:hlink>
      <a:folHlink>
        <a:srgbClr val="0B52A1"/>
      </a:folHlink>
    </a:clrScheme>
    <a:fontScheme name="Office Theme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6600"/>
        </a:dk1>
        <a:lt1>
          <a:srgbClr val="FFFFFF"/>
        </a:lt1>
        <a:dk2>
          <a:srgbClr val="000000"/>
        </a:dk2>
        <a:lt2>
          <a:srgbClr val="969696"/>
        </a:lt2>
        <a:accent1>
          <a:srgbClr val="84D07E"/>
        </a:accent1>
        <a:accent2>
          <a:srgbClr val="F1B997"/>
        </a:accent2>
        <a:accent3>
          <a:srgbClr val="FFFFFF"/>
        </a:accent3>
        <a:accent4>
          <a:srgbClr val="005600"/>
        </a:accent4>
        <a:accent5>
          <a:srgbClr val="C2E4C0"/>
        </a:accent5>
        <a:accent6>
          <a:srgbClr val="DAA788"/>
        </a:accent6>
        <a:hlink>
          <a:srgbClr val="6600CC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CBB6D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BFDABA"/>
        </a:accent5>
        <a:accent6>
          <a:srgbClr val="B9B9E7"/>
        </a:accent6>
        <a:hlink>
          <a:srgbClr val="3333CC"/>
        </a:hlink>
        <a:folHlink>
          <a:srgbClr val="66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336666"/>
        </a:dk1>
        <a:lt1>
          <a:srgbClr val="D7D7EA"/>
        </a:lt1>
        <a:dk2>
          <a:srgbClr val="333399"/>
        </a:dk2>
        <a:lt2>
          <a:srgbClr val="25252F"/>
        </a:lt2>
        <a:accent1>
          <a:srgbClr val="B8E1A1"/>
        </a:accent1>
        <a:accent2>
          <a:srgbClr val="9797DD"/>
        </a:accent2>
        <a:accent3>
          <a:srgbClr val="E8E8F3"/>
        </a:accent3>
        <a:accent4>
          <a:srgbClr val="2A5656"/>
        </a:accent4>
        <a:accent5>
          <a:srgbClr val="D8EECD"/>
        </a:accent5>
        <a:accent6>
          <a:srgbClr val="8888C8"/>
        </a:accent6>
        <a:hlink>
          <a:srgbClr val="6633CC"/>
        </a:hlink>
        <a:folHlink>
          <a:srgbClr val="6633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3E8E3E"/>
        </a:dk1>
        <a:lt1>
          <a:srgbClr val="99CC00"/>
        </a:lt1>
        <a:dk2>
          <a:srgbClr val="000099"/>
        </a:dk2>
        <a:lt2>
          <a:srgbClr val="3E3E5C"/>
        </a:lt2>
        <a:accent1>
          <a:srgbClr val="BEDC8C"/>
        </a:accent1>
        <a:accent2>
          <a:srgbClr val="CCECFF"/>
        </a:accent2>
        <a:accent3>
          <a:srgbClr val="CAE2AA"/>
        </a:accent3>
        <a:accent4>
          <a:srgbClr val="347834"/>
        </a:accent4>
        <a:accent5>
          <a:srgbClr val="DBEBC5"/>
        </a:accent5>
        <a:accent6>
          <a:srgbClr val="B9D6E7"/>
        </a:accent6>
        <a:hlink>
          <a:srgbClr val="6600FF"/>
        </a:hlink>
        <a:folHlink>
          <a:srgbClr val="33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333399"/>
        </a:dk1>
        <a:lt1>
          <a:srgbClr val="FFFFFF"/>
        </a:lt1>
        <a:dk2>
          <a:srgbClr val="000099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A2A82"/>
        </a:accent4>
        <a:accent5>
          <a:srgbClr val="DAEDEF"/>
        </a:accent5>
        <a:accent6>
          <a:srgbClr val="2D2D8A"/>
        </a:accent6>
        <a:hlink>
          <a:srgbClr val="009A49"/>
        </a:hlink>
        <a:folHlink>
          <a:srgbClr val="66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DEF6F1"/>
        </a:lt1>
        <a:dk2>
          <a:srgbClr val="000066"/>
        </a:dk2>
        <a:lt2>
          <a:srgbClr val="969696"/>
        </a:lt2>
        <a:accent1>
          <a:srgbClr val="E1F3F3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EEF8F8"/>
        </a:accent5>
        <a:accent6>
          <a:srgbClr val="7FB3E7"/>
        </a:accent6>
        <a:hlink>
          <a:srgbClr val="6600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7D2EE6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7129D0"/>
        </a:accent6>
        <a:hlink>
          <a:srgbClr val="1BBD0F"/>
        </a:hlink>
        <a:folHlink>
          <a:srgbClr val="66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8">
        <a:dk1>
          <a:srgbClr val="5A5A86"/>
        </a:dk1>
        <a:lt1>
          <a:srgbClr val="F0FFCD"/>
        </a:lt1>
        <a:dk2>
          <a:srgbClr val="8AA2D2"/>
        </a:dk2>
        <a:lt2>
          <a:srgbClr val="2D2015"/>
        </a:lt2>
        <a:accent1>
          <a:srgbClr val="D8DAFC"/>
        </a:accent1>
        <a:accent2>
          <a:srgbClr val="CC99CC"/>
        </a:accent2>
        <a:accent3>
          <a:srgbClr val="F6FFE3"/>
        </a:accent3>
        <a:accent4>
          <a:srgbClr val="4C4C72"/>
        </a:accent4>
        <a:accent5>
          <a:srgbClr val="E9EAFD"/>
        </a:accent5>
        <a:accent6>
          <a:srgbClr val="B98AB9"/>
        </a:accent6>
        <a:hlink>
          <a:srgbClr val="2AA22D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9">
        <a:dk1>
          <a:srgbClr val="57ABFF"/>
        </a:dk1>
        <a:lt1>
          <a:srgbClr val="CCECFF"/>
        </a:lt1>
        <a:dk2>
          <a:srgbClr val="000099"/>
        </a:dk2>
        <a:lt2>
          <a:srgbClr val="003366"/>
        </a:lt2>
        <a:accent1>
          <a:srgbClr val="225EA6"/>
        </a:accent1>
        <a:accent2>
          <a:srgbClr val="6600CC"/>
        </a:accent2>
        <a:accent3>
          <a:srgbClr val="E2F4FF"/>
        </a:accent3>
        <a:accent4>
          <a:srgbClr val="4991DA"/>
        </a:accent4>
        <a:accent5>
          <a:srgbClr val="ABB6D0"/>
        </a:accent5>
        <a:accent6>
          <a:srgbClr val="5C00B9"/>
        </a:accent6>
        <a:hlink>
          <a:srgbClr val="C1E64C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10">
        <a:dk1>
          <a:srgbClr val="446EB2"/>
        </a:dk1>
        <a:lt1>
          <a:srgbClr val="BDCFA7"/>
        </a:lt1>
        <a:dk2>
          <a:srgbClr val="123E96"/>
        </a:dk2>
        <a:lt2>
          <a:srgbClr val="336699"/>
        </a:lt2>
        <a:accent1>
          <a:srgbClr val="9CC08E"/>
        </a:accent1>
        <a:accent2>
          <a:srgbClr val="3333CC"/>
        </a:accent2>
        <a:accent3>
          <a:srgbClr val="DBE4D0"/>
        </a:accent3>
        <a:accent4>
          <a:srgbClr val="395D97"/>
        </a:accent4>
        <a:accent5>
          <a:srgbClr val="CBDCC6"/>
        </a:accent5>
        <a:accent6>
          <a:srgbClr val="2D2DB9"/>
        </a:accent6>
        <a:hlink>
          <a:srgbClr val="E8FAB0"/>
        </a:hlink>
        <a:folHlink>
          <a:srgbClr val="0B52A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анимированные (3)</Template>
  <TotalTime>86</TotalTime>
  <Words>845</Words>
  <Application>Microsoft Office PowerPoint</Application>
  <PresentationFormat>Экран (4:3)</PresentationFormat>
  <Paragraphs>215</Paragraphs>
  <Slides>32</Slides>
  <Notes>16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анимированные (3)</vt:lpstr>
      <vt:lpstr>Free time</vt:lpstr>
      <vt:lpstr>Презентация PowerPoint</vt:lpstr>
      <vt:lpstr>Презентация PowerPoint</vt:lpstr>
      <vt:lpstr>Презентация PowerPoint</vt:lpstr>
      <vt:lpstr>A game played on a court by two or four players who use rackets to hit a ball over a net </vt:lpstr>
      <vt:lpstr>A  team game played on ice with sticks and a flat disk called a puck that skaters try to hit into their opponents' net.</vt:lpstr>
      <vt:lpstr>   The sport of jumping from an airplane and falling as far as safely possible before opening a parachute</vt:lpstr>
      <vt:lpstr>   A game played by two teams of five players each that try to score points by throwing a ball through a high net at the end of a court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Ex.6. p.59.Put the verbs in brackets into the present simple or present continuous.</vt:lpstr>
      <vt:lpstr>Презентация PowerPoint</vt:lpstr>
      <vt:lpstr>Презентация PowerPoint</vt:lpstr>
      <vt:lpstr>English in use. Buying a present.</vt:lpstr>
      <vt:lpstr>Ex.2.p. 62.</vt:lpstr>
      <vt:lpstr>Ex. 4. p.62.  Act out dialogue.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Free time</dc:title>
  <dc:creator>computer</dc:creator>
  <cp:lastModifiedBy>Теплоухова</cp:lastModifiedBy>
  <cp:revision>5</cp:revision>
  <cp:lastPrinted>1601-01-01T00:00:00Z</cp:lastPrinted>
  <dcterms:created xsi:type="dcterms:W3CDTF">2012-01-08T17:52:58Z</dcterms:created>
  <dcterms:modified xsi:type="dcterms:W3CDTF">2012-01-26T14:59:30Z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TC010721221033</vt:lpwstr>
  </property>
</Properties>
</file>