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6"/>
  </p:notesMasterIdLst>
  <p:sldIdLst>
    <p:sldId id="263" r:id="rId2"/>
    <p:sldId id="264" r:id="rId3"/>
    <p:sldId id="294" r:id="rId4"/>
    <p:sldId id="275" r:id="rId5"/>
    <p:sldId id="267" r:id="rId6"/>
    <p:sldId id="268" r:id="rId7"/>
    <p:sldId id="271" r:id="rId8"/>
    <p:sldId id="272" r:id="rId9"/>
    <p:sldId id="281" r:id="rId10"/>
    <p:sldId id="282" r:id="rId11"/>
    <p:sldId id="283" r:id="rId12"/>
    <p:sldId id="284" r:id="rId13"/>
    <p:sldId id="285" r:id="rId14"/>
    <p:sldId id="27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39FEED-DCFD-48D4-B494-5EB55E397943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11F4E4-793A-4690-9FAE-E60820261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7647C1-80FF-4CF8-BEA1-23797A473949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latin typeface="Arial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Arial" charset="0"/>
              </a:rPr>
              <a:t>Часто встречающаяся ошибка: ученик смотрит значение угла не на той шкале.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D77819-E302-4432-B37B-AADE08548605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1A9EC5-988E-459F-A044-8F297FAB8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369E-14D8-44D5-ABA0-243DDAB89706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D0FC3-1BE7-4F86-9CB1-039B0A821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04D29-BBAC-45E2-9FCD-F5A89773D1B8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05975-3AD8-42AC-A288-6D71202A0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14F59-C2EB-4E84-9A94-EBA7C4520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17725" y="0"/>
            <a:ext cx="6867525" cy="1065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09800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673725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09800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73725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37943-A92B-4B0B-972F-90D694F99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1DA18-261F-4CE7-8B0B-362781224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54399-F70D-48ED-AB92-57BB5913427D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1FDD4-54C6-4204-BBC0-85F6744EE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133014-DEA8-409E-8533-02D3392AD7FD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B7E7D4-5B2A-40A6-90D4-419FD10DA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AF90-8CFE-40C4-A5D6-3B1AB6703380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6DDD2-1ECA-41EF-937F-B2CF86258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703EDD-0C34-4A6A-8C88-F95073CBF7E6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EBF58F-58A1-4F3C-AF6C-FD2A8639C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389AC-F928-49A5-B66E-89753C115B13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320F9-EA5A-4810-9E85-CC85EF12C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3B6F18-60A0-4A4D-ACDE-B74C199687B8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2595A5-2FCC-4468-87C9-D7AB70042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6957C6-1E13-4B63-906C-10B97BD6C417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775DE8-CA21-4C74-A469-4DE3A08D4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28E47F-B4D2-43BC-A38E-8306DCAF5D12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943D2B-9F1F-4165-A122-7454740A4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404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D67B074-8FF7-4B65-ACAC-9EA0A04151DD}" type="datetimeFigureOut">
              <a:rPr lang="ru-RU"/>
              <a:pPr>
                <a:defRPr/>
              </a:pPr>
              <a:t>04.05.2016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F425247C-77CF-4E85-95A1-FE99BC892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5" r:id="rId3"/>
    <p:sldLayoutId id="2147483712" r:id="rId4"/>
    <p:sldLayoutId id="2147483716" r:id="rId5"/>
    <p:sldLayoutId id="2147483711" r:id="rId6"/>
    <p:sldLayoutId id="2147483717" r:id="rId7"/>
    <p:sldLayoutId id="2147483718" r:id="rId8"/>
    <p:sldLayoutId id="2147483719" r:id="rId9"/>
    <p:sldLayoutId id="2147483710" r:id="rId10"/>
    <p:sldLayoutId id="2147483709" r:id="rId11"/>
    <p:sldLayoutId id="2147483720" r:id="rId12"/>
    <p:sldLayoutId id="2147483721" r:id="rId13"/>
    <p:sldLayoutId id="2147483722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87450" y="404813"/>
            <a:ext cx="7797800" cy="660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       Виды транспортиров.</a:t>
            </a:r>
          </a:p>
        </p:txBody>
      </p:sp>
      <p:pic>
        <p:nvPicPr>
          <p:cNvPr id="112649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84000"/>
            <a:grayscl/>
          </a:blip>
          <a:srcRect/>
          <a:stretch>
            <a:fillRect/>
          </a:stretch>
        </p:blipFill>
        <p:spPr>
          <a:xfrm>
            <a:off x="1214438" y="3786188"/>
            <a:ext cx="2879725" cy="2808287"/>
          </a:xfrm>
        </p:spPr>
      </p:pic>
      <p:pic>
        <p:nvPicPr>
          <p:cNvPr id="112646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 contrast="54000"/>
          </a:blip>
          <a:srcRect/>
          <a:stretch>
            <a:fillRect/>
          </a:stretch>
        </p:blipFill>
        <p:spPr>
          <a:xfrm>
            <a:off x="928688" y="1500188"/>
            <a:ext cx="3363912" cy="2089150"/>
          </a:xfrm>
        </p:spPr>
      </p:pic>
      <p:pic>
        <p:nvPicPr>
          <p:cNvPr id="112651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6000" contrast="72000"/>
          </a:blip>
          <a:srcRect/>
          <a:stretch>
            <a:fillRect/>
          </a:stretch>
        </p:blipFill>
        <p:spPr>
          <a:xfrm>
            <a:off x="4429125" y="3786188"/>
            <a:ext cx="3978275" cy="2165350"/>
          </a:xfrm>
        </p:spPr>
      </p:pic>
      <p:pic>
        <p:nvPicPr>
          <p:cNvPr id="112653" name="Picture 1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 contrast="36000"/>
          </a:blip>
          <a:srcRect/>
          <a:stretch>
            <a:fillRect/>
          </a:stretch>
        </p:blipFill>
        <p:spPr>
          <a:xfrm>
            <a:off x="4572000" y="1571625"/>
            <a:ext cx="3924300" cy="2087563"/>
          </a:xfr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0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0" name="Freeform 100"/>
          <p:cNvSpPr>
            <a:spLocks/>
          </p:cNvSpPr>
          <p:nvPr/>
        </p:nvSpPr>
        <p:spPr bwMode="auto">
          <a:xfrm>
            <a:off x="2216150" y="2997200"/>
            <a:ext cx="1733550" cy="1639888"/>
          </a:xfrm>
          <a:custGeom>
            <a:avLst/>
            <a:gdLst>
              <a:gd name="T0" fmla="*/ 1733550 w 1092"/>
              <a:gd name="T1" fmla="*/ 1625601 h 1033"/>
              <a:gd name="T2" fmla="*/ 0 w 1092"/>
              <a:gd name="T3" fmla="*/ 1639888 h 1033"/>
              <a:gd name="T4" fmla="*/ 109537 w 1092"/>
              <a:gd name="T5" fmla="*/ 1128713 h 1033"/>
              <a:gd name="T6" fmla="*/ 187325 w 1092"/>
              <a:gd name="T7" fmla="*/ 679450 h 1033"/>
              <a:gd name="T8" fmla="*/ 649287 w 1092"/>
              <a:gd name="T9" fmla="*/ 273050 h 1033"/>
              <a:gd name="T10" fmla="*/ 912812 w 1092"/>
              <a:gd name="T11" fmla="*/ 87313 h 1033"/>
              <a:gd name="T12" fmla="*/ 590550 w 1092"/>
              <a:gd name="T13" fmla="*/ 292100 h 1033"/>
              <a:gd name="T14" fmla="*/ 908050 w 1092"/>
              <a:gd name="T15" fmla="*/ 50800 h 1033"/>
              <a:gd name="T16" fmla="*/ 1047750 w 1092"/>
              <a:gd name="T17" fmla="*/ 88900 h 1033"/>
              <a:gd name="T18" fmla="*/ 806450 w 1092"/>
              <a:gd name="T19" fmla="*/ 152400 h 1033"/>
              <a:gd name="T20" fmla="*/ 1162050 w 1092"/>
              <a:gd name="T21" fmla="*/ 0 h 1033"/>
              <a:gd name="T22" fmla="*/ 1733550 w 1092"/>
              <a:gd name="T23" fmla="*/ 1625601 h 10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92"/>
              <a:gd name="T37" fmla="*/ 0 h 1033"/>
              <a:gd name="T38" fmla="*/ 1092 w 1092"/>
              <a:gd name="T39" fmla="*/ 1033 h 10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92" h="1033">
                <a:moveTo>
                  <a:pt x="1092" y="1024"/>
                </a:moveTo>
                <a:lnTo>
                  <a:pt x="0" y="1033"/>
                </a:lnTo>
                <a:lnTo>
                  <a:pt x="69" y="711"/>
                </a:lnTo>
                <a:lnTo>
                  <a:pt x="118" y="428"/>
                </a:lnTo>
                <a:lnTo>
                  <a:pt x="409" y="172"/>
                </a:lnTo>
                <a:lnTo>
                  <a:pt x="575" y="55"/>
                </a:lnTo>
                <a:lnTo>
                  <a:pt x="372" y="184"/>
                </a:lnTo>
                <a:lnTo>
                  <a:pt x="572" y="32"/>
                </a:lnTo>
                <a:lnTo>
                  <a:pt x="660" y="56"/>
                </a:lnTo>
                <a:lnTo>
                  <a:pt x="508" y="96"/>
                </a:lnTo>
                <a:lnTo>
                  <a:pt x="732" y="0"/>
                </a:lnTo>
                <a:lnTo>
                  <a:pt x="1092" y="1024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1" name="Freeform 3"/>
          <p:cNvSpPr>
            <a:spLocks/>
          </p:cNvSpPr>
          <p:nvPr/>
        </p:nvSpPr>
        <p:spPr bwMode="auto">
          <a:xfrm>
            <a:off x="279400" y="838200"/>
            <a:ext cx="3679825" cy="3798888"/>
          </a:xfrm>
          <a:custGeom>
            <a:avLst/>
            <a:gdLst>
              <a:gd name="T0" fmla="*/ 0 w 2318"/>
              <a:gd name="T1" fmla="*/ 3746501 h 2393"/>
              <a:gd name="T2" fmla="*/ 3679825 w 2318"/>
              <a:gd name="T3" fmla="*/ 3798888 h 2393"/>
              <a:gd name="T4" fmla="*/ 2336800 w 2318"/>
              <a:gd name="T5" fmla="*/ 0 h 2393"/>
              <a:gd name="T6" fmla="*/ 0 60000 65536"/>
              <a:gd name="T7" fmla="*/ 0 60000 65536"/>
              <a:gd name="T8" fmla="*/ 0 60000 65536"/>
              <a:gd name="T9" fmla="*/ 0 w 2318"/>
              <a:gd name="T10" fmla="*/ 0 h 2393"/>
              <a:gd name="T11" fmla="*/ 2318 w 2318"/>
              <a:gd name="T12" fmla="*/ 2393 h 23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18" h="2393">
                <a:moveTo>
                  <a:pt x="0" y="2360"/>
                </a:moveTo>
                <a:lnTo>
                  <a:pt x="2318" y="2393"/>
                </a:lnTo>
                <a:lnTo>
                  <a:pt x="147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2" name="Text Box 4"/>
          <p:cNvSpPr txBox="1">
            <a:spLocks noChangeArrowheads="1"/>
          </p:cNvSpPr>
          <p:nvPr/>
        </p:nvSpPr>
        <p:spPr bwMode="auto">
          <a:xfrm>
            <a:off x="1824038" y="404813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М</a:t>
            </a:r>
          </a:p>
        </p:txBody>
      </p:sp>
      <p:sp>
        <p:nvSpPr>
          <p:cNvPr id="27673" name="Text Box 5"/>
          <p:cNvSpPr txBox="1">
            <a:spLocks noChangeArrowheads="1"/>
          </p:cNvSpPr>
          <p:nvPr/>
        </p:nvSpPr>
        <p:spPr bwMode="auto">
          <a:xfrm>
            <a:off x="179388" y="4652963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Gill Sans MT" pitchFamily="34" charset="0"/>
              </a:rPr>
              <a:t>X</a:t>
            </a:r>
            <a:endParaRPr lang="ru-RU" sz="3600" b="1">
              <a:latin typeface="Corbel" pitchFamily="34" charset="0"/>
            </a:endParaRPr>
          </a:p>
        </p:txBody>
      </p:sp>
      <p:sp>
        <p:nvSpPr>
          <p:cNvPr id="27674" name="Text Box 6"/>
          <p:cNvSpPr txBox="1">
            <a:spLocks noChangeArrowheads="1"/>
          </p:cNvSpPr>
          <p:nvPr/>
        </p:nvSpPr>
        <p:spPr bwMode="auto">
          <a:xfrm>
            <a:off x="3768725" y="46529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Р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89000" y="1771650"/>
            <a:ext cx="5973763" cy="2960688"/>
            <a:chOff x="514" y="754"/>
            <a:chExt cx="3763" cy="1865"/>
          </a:xfrm>
        </p:grpSpPr>
        <p:sp>
          <p:nvSpPr>
            <p:cNvPr id="27700" name="Freeform 8"/>
            <p:cNvSpPr>
              <a:spLocks/>
            </p:cNvSpPr>
            <p:nvPr/>
          </p:nvSpPr>
          <p:spPr bwMode="auto">
            <a:xfrm>
              <a:off x="612" y="2548"/>
              <a:ext cx="3662" cy="3"/>
            </a:xfrm>
            <a:custGeom>
              <a:avLst/>
              <a:gdLst>
                <a:gd name="T0" fmla="*/ 3662 w 4554"/>
                <a:gd name="T1" fmla="*/ 0 h 3"/>
                <a:gd name="T2" fmla="*/ 0 w 4554"/>
                <a:gd name="T3" fmla="*/ 3 h 3"/>
                <a:gd name="T4" fmla="*/ 0 60000 65536"/>
                <a:gd name="T5" fmla="*/ 0 60000 65536"/>
                <a:gd name="T6" fmla="*/ 0 w 4554"/>
                <a:gd name="T7" fmla="*/ 0 h 3"/>
                <a:gd name="T8" fmla="*/ 4554 w 4554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54" h="3">
                  <a:moveTo>
                    <a:pt x="4554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01" name="Oval 9"/>
            <p:cNvSpPr>
              <a:spLocks noChangeArrowheads="1"/>
            </p:cNvSpPr>
            <p:nvPr/>
          </p:nvSpPr>
          <p:spPr bwMode="auto">
            <a:xfrm>
              <a:off x="2436" y="2478"/>
              <a:ext cx="36" cy="14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  <p:sp>
          <p:nvSpPr>
            <p:cNvPr id="27702" name="Text Box 10"/>
            <p:cNvSpPr txBox="1">
              <a:spLocks noChangeArrowheads="1"/>
            </p:cNvSpPr>
            <p:nvPr/>
          </p:nvSpPr>
          <p:spPr bwMode="auto">
            <a:xfrm>
              <a:off x="4013" y="210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7703" name="Text Box 11"/>
            <p:cNvSpPr txBox="1">
              <a:spLocks noChangeArrowheads="1"/>
            </p:cNvSpPr>
            <p:nvPr/>
          </p:nvSpPr>
          <p:spPr bwMode="auto">
            <a:xfrm>
              <a:off x="3872" y="1855"/>
              <a:ext cx="3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7704" name="Text Box 12"/>
            <p:cNvSpPr txBox="1">
              <a:spLocks noChangeArrowheads="1"/>
            </p:cNvSpPr>
            <p:nvPr/>
          </p:nvSpPr>
          <p:spPr bwMode="auto">
            <a:xfrm>
              <a:off x="3485" y="120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7705" name="Text Box 13"/>
            <p:cNvSpPr txBox="1">
              <a:spLocks noChangeArrowheads="1"/>
            </p:cNvSpPr>
            <p:nvPr/>
          </p:nvSpPr>
          <p:spPr bwMode="auto">
            <a:xfrm>
              <a:off x="3245" y="103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7706" name="Text Box 14"/>
            <p:cNvSpPr txBox="1">
              <a:spLocks noChangeArrowheads="1"/>
            </p:cNvSpPr>
            <p:nvPr/>
          </p:nvSpPr>
          <p:spPr bwMode="auto">
            <a:xfrm>
              <a:off x="2970" y="8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7707" name="Text Box 15"/>
            <p:cNvSpPr txBox="1">
              <a:spLocks noChangeArrowheads="1"/>
            </p:cNvSpPr>
            <p:nvPr/>
          </p:nvSpPr>
          <p:spPr bwMode="auto">
            <a:xfrm>
              <a:off x="2629" y="769"/>
              <a:ext cx="3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7708" name="Text Box 16"/>
            <p:cNvSpPr txBox="1">
              <a:spLocks noChangeArrowheads="1"/>
            </p:cNvSpPr>
            <p:nvPr/>
          </p:nvSpPr>
          <p:spPr bwMode="auto">
            <a:xfrm>
              <a:off x="2347" y="967"/>
              <a:ext cx="27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FF0000"/>
                  </a:solidFill>
                  <a:latin typeface="Batang"/>
                </a:rPr>
                <a:t>90</a:t>
              </a:r>
            </a:p>
          </p:txBody>
        </p:sp>
        <p:sp>
          <p:nvSpPr>
            <p:cNvPr id="27709" name="Text Box 17"/>
            <p:cNvSpPr txBox="1">
              <a:spLocks noChangeArrowheads="1"/>
            </p:cNvSpPr>
            <p:nvPr/>
          </p:nvSpPr>
          <p:spPr bwMode="auto">
            <a:xfrm>
              <a:off x="2038" y="769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7710" name="Text Box 18"/>
            <p:cNvSpPr txBox="1">
              <a:spLocks noChangeArrowheads="1"/>
            </p:cNvSpPr>
            <p:nvPr/>
          </p:nvSpPr>
          <p:spPr bwMode="auto">
            <a:xfrm>
              <a:off x="1723" y="845"/>
              <a:ext cx="2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7711" name="Text Box 19"/>
            <p:cNvSpPr txBox="1">
              <a:spLocks noChangeArrowheads="1"/>
            </p:cNvSpPr>
            <p:nvPr/>
          </p:nvSpPr>
          <p:spPr bwMode="auto">
            <a:xfrm>
              <a:off x="1493" y="956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7712" name="Text Box 20"/>
            <p:cNvSpPr txBox="1">
              <a:spLocks noChangeArrowheads="1"/>
            </p:cNvSpPr>
            <p:nvPr/>
          </p:nvSpPr>
          <p:spPr bwMode="auto">
            <a:xfrm>
              <a:off x="1247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7713" name="Text Box 21"/>
            <p:cNvSpPr txBox="1">
              <a:spLocks noChangeArrowheads="1"/>
            </p:cNvSpPr>
            <p:nvPr/>
          </p:nvSpPr>
          <p:spPr bwMode="auto">
            <a:xfrm>
              <a:off x="1045" y="130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7714" name="Text Box 22"/>
            <p:cNvSpPr txBox="1">
              <a:spLocks noChangeArrowheads="1"/>
            </p:cNvSpPr>
            <p:nvPr/>
          </p:nvSpPr>
          <p:spPr bwMode="auto">
            <a:xfrm>
              <a:off x="881" y="1543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7715" name="Text Box 23"/>
            <p:cNvSpPr txBox="1">
              <a:spLocks noChangeArrowheads="1"/>
            </p:cNvSpPr>
            <p:nvPr/>
          </p:nvSpPr>
          <p:spPr bwMode="auto">
            <a:xfrm>
              <a:off x="735" y="1818"/>
              <a:ext cx="2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7716" name="Text Box 24"/>
            <p:cNvSpPr txBox="1">
              <a:spLocks noChangeArrowheads="1"/>
            </p:cNvSpPr>
            <p:nvPr/>
          </p:nvSpPr>
          <p:spPr bwMode="auto">
            <a:xfrm>
              <a:off x="612" y="2082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7717" name="Text Box 25"/>
            <p:cNvSpPr txBox="1">
              <a:spLocks noChangeArrowheads="1"/>
            </p:cNvSpPr>
            <p:nvPr/>
          </p:nvSpPr>
          <p:spPr bwMode="auto">
            <a:xfrm>
              <a:off x="514" y="2374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   180</a:t>
              </a:r>
            </a:p>
          </p:txBody>
        </p:sp>
        <p:sp>
          <p:nvSpPr>
            <p:cNvPr id="27718" name="Text Box 26"/>
            <p:cNvSpPr txBox="1">
              <a:spLocks noChangeArrowheads="1"/>
            </p:cNvSpPr>
            <p:nvPr/>
          </p:nvSpPr>
          <p:spPr bwMode="auto">
            <a:xfrm>
              <a:off x="3685" y="2365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180</a:t>
              </a:r>
            </a:p>
          </p:txBody>
        </p:sp>
        <p:sp>
          <p:nvSpPr>
            <p:cNvPr id="27719" name="Text Box 27"/>
            <p:cNvSpPr txBox="1">
              <a:spLocks noChangeArrowheads="1"/>
            </p:cNvSpPr>
            <p:nvPr/>
          </p:nvSpPr>
          <p:spPr bwMode="auto">
            <a:xfrm>
              <a:off x="3639" y="216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7720" name="Text Box 28"/>
            <p:cNvSpPr txBox="1">
              <a:spLocks noChangeArrowheads="1"/>
            </p:cNvSpPr>
            <p:nvPr/>
          </p:nvSpPr>
          <p:spPr bwMode="auto">
            <a:xfrm>
              <a:off x="3560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7721" name="Text Box 29"/>
            <p:cNvSpPr txBox="1">
              <a:spLocks noChangeArrowheads="1"/>
            </p:cNvSpPr>
            <p:nvPr/>
          </p:nvSpPr>
          <p:spPr bwMode="auto">
            <a:xfrm>
              <a:off x="3470" y="183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7722" name="Text Box 30"/>
            <p:cNvSpPr txBox="1">
              <a:spLocks noChangeArrowheads="1"/>
            </p:cNvSpPr>
            <p:nvPr/>
          </p:nvSpPr>
          <p:spPr bwMode="auto">
            <a:xfrm>
              <a:off x="3367" y="166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7723" name="Text Box 31"/>
            <p:cNvSpPr txBox="1">
              <a:spLocks noChangeArrowheads="1"/>
            </p:cNvSpPr>
            <p:nvPr/>
          </p:nvSpPr>
          <p:spPr bwMode="auto">
            <a:xfrm>
              <a:off x="3198" y="148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7724" name="Text Box 32"/>
            <p:cNvSpPr txBox="1">
              <a:spLocks noChangeArrowheads="1"/>
            </p:cNvSpPr>
            <p:nvPr/>
          </p:nvSpPr>
          <p:spPr bwMode="auto">
            <a:xfrm>
              <a:off x="3016" y="1344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7725" name="Text Box 33"/>
            <p:cNvSpPr txBox="1">
              <a:spLocks noChangeArrowheads="1"/>
            </p:cNvSpPr>
            <p:nvPr/>
          </p:nvSpPr>
          <p:spPr bwMode="auto">
            <a:xfrm>
              <a:off x="2777" y="124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7726" name="Text Box 34"/>
            <p:cNvSpPr txBox="1">
              <a:spLocks noChangeArrowheads="1"/>
            </p:cNvSpPr>
            <p:nvPr/>
          </p:nvSpPr>
          <p:spPr bwMode="auto">
            <a:xfrm>
              <a:off x="2551" y="116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7727" name="Text Box 35"/>
            <p:cNvSpPr txBox="1">
              <a:spLocks noChangeArrowheads="1"/>
            </p:cNvSpPr>
            <p:nvPr/>
          </p:nvSpPr>
          <p:spPr bwMode="auto">
            <a:xfrm>
              <a:off x="2153" y="119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7728" name="Text Box 36"/>
            <p:cNvSpPr txBox="1">
              <a:spLocks noChangeArrowheads="1"/>
            </p:cNvSpPr>
            <p:nvPr/>
          </p:nvSpPr>
          <p:spPr bwMode="auto">
            <a:xfrm>
              <a:off x="1030" y="2387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7729" name="Text Box 37"/>
            <p:cNvSpPr txBox="1">
              <a:spLocks noChangeArrowheads="1"/>
            </p:cNvSpPr>
            <p:nvPr/>
          </p:nvSpPr>
          <p:spPr bwMode="auto">
            <a:xfrm>
              <a:off x="1019" y="2192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7730" name="Text Box 38"/>
            <p:cNvSpPr txBox="1">
              <a:spLocks noChangeArrowheads="1"/>
            </p:cNvSpPr>
            <p:nvPr/>
          </p:nvSpPr>
          <p:spPr bwMode="auto">
            <a:xfrm>
              <a:off x="1111" y="19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7731" name="Text Box 39"/>
            <p:cNvSpPr txBox="1">
              <a:spLocks noChangeArrowheads="1"/>
            </p:cNvSpPr>
            <p:nvPr/>
          </p:nvSpPr>
          <p:spPr bwMode="auto">
            <a:xfrm>
              <a:off x="1202" y="179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7732" name="Text Box 40"/>
            <p:cNvSpPr txBox="1">
              <a:spLocks noChangeArrowheads="1"/>
            </p:cNvSpPr>
            <p:nvPr/>
          </p:nvSpPr>
          <p:spPr bwMode="auto">
            <a:xfrm>
              <a:off x="1382" y="161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7733" name="Text Box 41"/>
            <p:cNvSpPr txBox="1">
              <a:spLocks noChangeArrowheads="1"/>
            </p:cNvSpPr>
            <p:nvPr/>
          </p:nvSpPr>
          <p:spPr bwMode="auto">
            <a:xfrm>
              <a:off x="1518" y="148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7734" name="Text Box 42"/>
            <p:cNvSpPr txBox="1">
              <a:spLocks noChangeArrowheads="1"/>
            </p:cNvSpPr>
            <p:nvPr/>
          </p:nvSpPr>
          <p:spPr bwMode="auto">
            <a:xfrm>
              <a:off x="1699" y="1344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7735" name="Text Box 43"/>
            <p:cNvSpPr txBox="1">
              <a:spLocks noChangeArrowheads="1"/>
            </p:cNvSpPr>
            <p:nvPr/>
          </p:nvSpPr>
          <p:spPr bwMode="auto">
            <a:xfrm>
              <a:off x="1926" y="126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7736" name="Text Box 44"/>
            <p:cNvSpPr txBox="1">
              <a:spLocks noChangeArrowheads="1"/>
            </p:cNvSpPr>
            <p:nvPr/>
          </p:nvSpPr>
          <p:spPr bwMode="auto">
            <a:xfrm>
              <a:off x="4069" y="2358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7737" name="Text Box 45"/>
            <p:cNvSpPr txBox="1">
              <a:spLocks noChangeArrowheads="1"/>
            </p:cNvSpPr>
            <p:nvPr/>
          </p:nvSpPr>
          <p:spPr bwMode="auto">
            <a:xfrm>
              <a:off x="3659" y="141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7738" name="Text Box 46"/>
            <p:cNvSpPr txBox="1">
              <a:spLocks noChangeArrowheads="1"/>
            </p:cNvSpPr>
            <p:nvPr/>
          </p:nvSpPr>
          <p:spPr bwMode="auto">
            <a:xfrm>
              <a:off x="3810" y="163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7739" name="Freeform 47"/>
            <p:cNvSpPr>
              <a:spLocks/>
            </p:cNvSpPr>
            <p:nvPr/>
          </p:nvSpPr>
          <p:spPr bwMode="auto">
            <a:xfrm>
              <a:off x="622" y="754"/>
              <a:ext cx="3637" cy="1801"/>
            </a:xfrm>
            <a:custGeom>
              <a:avLst/>
              <a:gdLst>
                <a:gd name="T0" fmla="*/ 0 w 4524"/>
                <a:gd name="T1" fmla="*/ 1796 h 2319"/>
                <a:gd name="T2" fmla="*/ 64 w 4524"/>
                <a:gd name="T3" fmla="*/ 1406 h 2319"/>
                <a:gd name="T4" fmla="*/ 154 w 4524"/>
                <a:gd name="T5" fmla="*/ 1111 h 2319"/>
                <a:gd name="T6" fmla="*/ 285 w 4524"/>
                <a:gd name="T7" fmla="*/ 864 h 2319"/>
                <a:gd name="T8" fmla="*/ 487 w 4524"/>
                <a:gd name="T9" fmla="*/ 594 h 2319"/>
                <a:gd name="T10" fmla="*/ 720 w 4524"/>
                <a:gd name="T11" fmla="*/ 385 h 2319"/>
                <a:gd name="T12" fmla="*/ 979 w 4524"/>
                <a:gd name="T13" fmla="*/ 212 h 2319"/>
                <a:gd name="T14" fmla="*/ 1230 w 4524"/>
                <a:gd name="T15" fmla="*/ 103 h 2319"/>
                <a:gd name="T16" fmla="*/ 1563 w 4524"/>
                <a:gd name="T17" fmla="*/ 21 h 2319"/>
                <a:gd name="T18" fmla="*/ 1857 w 4524"/>
                <a:gd name="T19" fmla="*/ 2 h 2319"/>
                <a:gd name="T20" fmla="*/ 2185 w 4524"/>
                <a:gd name="T21" fmla="*/ 35 h 2319"/>
                <a:gd name="T22" fmla="*/ 2513 w 4524"/>
                <a:gd name="T23" fmla="*/ 137 h 2319"/>
                <a:gd name="T24" fmla="*/ 2835 w 4524"/>
                <a:gd name="T25" fmla="*/ 315 h 2319"/>
                <a:gd name="T26" fmla="*/ 3053 w 4524"/>
                <a:gd name="T27" fmla="*/ 491 h 2319"/>
                <a:gd name="T28" fmla="*/ 3285 w 4524"/>
                <a:gd name="T29" fmla="*/ 743 h 2319"/>
                <a:gd name="T30" fmla="*/ 3434 w 4524"/>
                <a:gd name="T31" fmla="*/ 986 h 2319"/>
                <a:gd name="T32" fmla="*/ 3528 w 4524"/>
                <a:gd name="T33" fmla="*/ 1195 h 2319"/>
                <a:gd name="T34" fmla="*/ 3601 w 4524"/>
                <a:gd name="T35" fmla="*/ 1477 h 2319"/>
                <a:gd name="T36" fmla="*/ 3637 w 4524"/>
                <a:gd name="T37" fmla="*/ 1801 h 23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24"/>
                <a:gd name="T58" fmla="*/ 0 h 2319"/>
                <a:gd name="T59" fmla="*/ 4524 w 4524"/>
                <a:gd name="T60" fmla="*/ 2319 h 23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24" h="2319">
                  <a:moveTo>
                    <a:pt x="0" y="2313"/>
                  </a:moveTo>
                  <a:cubicBezTo>
                    <a:pt x="13" y="2230"/>
                    <a:pt x="47" y="1958"/>
                    <a:pt x="79" y="1811"/>
                  </a:cubicBezTo>
                  <a:cubicBezTo>
                    <a:pt x="111" y="1664"/>
                    <a:pt x="146" y="1547"/>
                    <a:pt x="192" y="1431"/>
                  </a:cubicBezTo>
                  <a:cubicBezTo>
                    <a:pt x="238" y="1315"/>
                    <a:pt x="285" y="1224"/>
                    <a:pt x="354" y="1113"/>
                  </a:cubicBezTo>
                  <a:cubicBezTo>
                    <a:pt x="423" y="1002"/>
                    <a:pt x="516" y="868"/>
                    <a:pt x="606" y="765"/>
                  </a:cubicBezTo>
                  <a:cubicBezTo>
                    <a:pt x="696" y="662"/>
                    <a:pt x="793" y="578"/>
                    <a:pt x="895" y="496"/>
                  </a:cubicBezTo>
                  <a:cubicBezTo>
                    <a:pt x="997" y="414"/>
                    <a:pt x="1112" y="333"/>
                    <a:pt x="1218" y="273"/>
                  </a:cubicBezTo>
                  <a:cubicBezTo>
                    <a:pt x="1324" y="213"/>
                    <a:pt x="1409" y="174"/>
                    <a:pt x="1530" y="133"/>
                  </a:cubicBezTo>
                  <a:cubicBezTo>
                    <a:pt x="1651" y="92"/>
                    <a:pt x="1814" y="49"/>
                    <a:pt x="1944" y="27"/>
                  </a:cubicBezTo>
                  <a:cubicBezTo>
                    <a:pt x="2074" y="5"/>
                    <a:pt x="2181" y="0"/>
                    <a:pt x="2310" y="3"/>
                  </a:cubicBezTo>
                  <a:cubicBezTo>
                    <a:pt x="2439" y="6"/>
                    <a:pt x="2582" y="16"/>
                    <a:pt x="2718" y="45"/>
                  </a:cubicBezTo>
                  <a:cubicBezTo>
                    <a:pt x="2854" y="74"/>
                    <a:pt x="2991" y="117"/>
                    <a:pt x="3126" y="177"/>
                  </a:cubicBezTo>
                  <a:cubicBezTo>
                    <a:pt x="3261" y="237"/>
                    <a:pt x="3414" y="329"/>
                    <a:pt x="3526" y="405"/>
                  </a:cubicBezTo>
                  <a:cubicBezTo>
                    <a:pt x="3638" y="481"/>
                    <a:pt x="3705" y="540"/>
                    <a:pt x="3798" y="632"/>
                  </a:cubicBezTo>
                  <a:cubicBezTo>
                    <a:pt x="3891" y="724"/>
                    <a:pt x="4007" y="851"/>
                    <a:pt x="4086" y="957"/>
                  </a:cubicBezTo>
                  <a:cubicBezTo>
                    <a:pt x="4165" y="1063"/>
                    <a:pt x="4222" y="1172"/>
                    <a:pt x="4272" y="1269"/>
                  </a:cubicBezTo>
                  <a:cubicBezTo>
                    <a:pt x="4322" y="1366"/>
                    <a:pt x="4353" y="1433"/>
                    <a:pt x="4388" y="1539"/>
                  </a:cubicBezTo>
                  <a:cubicBezTo>
                    <a:pt x="4423" y="1645"/>
                    <a:pt x="4456" y="1772"/>
                    <a:pt x="4479" y="1902"/>
                  </a:cubicBezTo>
                  <a:cubicBezTo>
                    <a:pt x="4502" y="2032"/>
                    <a:pt x="4515" y="2232"/>
                    <a:pt x="4524" y="2319"/>
                  </a:cubicBezTo>
                </a:path>
              </a:pathLst>
            </a:custGeom>
            <a:noFill/>
            <a:ln w="7620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0" name="Freeform 48"/>
            <p:cNvSpPr>
              <a:spLocks/>
            </p:cNvSpPr>
            <p:nvPr/>
          </p:nvSpPr>
          <p:spPr bwMode="auto">
            <a:xfrm>
              <a:off x="1172" y="1344"/>
              <a:ext cx="2561" cy="1225"/>
            </a:xfrm>
            <a:custGeom>
              <a:avLst/>
              <a:gdLst>
                <a:gd name="T0" fmla="*/ 0 w 3186"/>
                <a:gd name="T1" fmla="*/ 1225 h 1577"/>
                <a:gd name="T2" fmla="*/ 111 w 3186"/>
                <a:gd name="T3" fmla="*/ 833 h 1577"/>
                <a:gd name="T4" fmla="*/ 294 w 3186"/>
                <a:gd name="T5" fmla="*/ 526 h 1577"/>
                <a:gd name="T6" fmla="*/ 506 w 3186"/>
                <a:gd name="T7" fmla="*/ 298 h 1577"/>
                <a:gd name="T8" fmla="*/ 733 w 3186"/>
                <a:gd name="T9" fmla="*/ 134 h 1577"/>
                <a:gd name="T10" fmla="*/ 1051 w 3186"/>
                <a:gd name="T11" fmla="*/ 23 h 1577"/>
                <a:gd name="T12" fmla="*/ 1317 w 3186"/>
                <a:gd name="T13" fmla="*/ 4 h 1577"/>
                <a:gd name="T14" fmla="*/ 1616 w 3186"/>
                <a:gd name="T15" fmla="*/ 46 h 1577"/>
                <a:gd name="T16" fmla="*/ 1920 w 3186"/>
                <a:gd name="T17" fmla="*/ 182 h 1577"/>
                <a:gd name="T18" fmla="*/ 2185 w 3186"/>
                <a:gd name="T19" fmla="*/ 400 h 1577"/>
                <a:gd name="T20" fmla="*/ 2378 w 3186"/>
                <a:gd name="T21" fmla="*/ 666 h 1577"/>
                <a:gd name="T22" fmla="*/ 2503 w 3186"/>
                <a:gd name="T23" fmla="*/ 936 h 1577"/>
                <a:gd name="T24" fmla="*/ 2561 w 3186"/>
                <a:gd name="T25" fmla="*/ 1192 h 15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86"/>
                <a:gd name="T40" fmla="*/ 0 h 1577"/>
                <a:gd name="T41" fmla="*/ 3186 w 3186"/>
                <a:gd name="T42" fmla="*/ 1577 h 15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86" h="1577">
                  <a:moveTo>
                    <a:pt x="0" y="1577"/>
                  </a:moveTo>
                  <a:cubicBezTo>
                    <a:pt x="23" y="1494"/>
                    <a:pt x="77" y="1223"/>
                    <a:pt x="138" y="1073"/>
                  </a:cubicBezTo>
                  <a:cubicBezTo>
                    <a:pt x="199" y="923"/>
                    <a:pt x="284" y="792"/>
                    <a:pt x="366" y="677"/>
                  </a:cubicBezTo>
                  <a:cubicBezTo>
                    <a:pt x="448" y="562"/>
                    <a:pt x="539" y="467"/>
                    <a:pt x="630" y="383"/>
                  </a:cubicBezTo>
                  <a:cubicBezTo>
                    <a:pt x="721" y="299"/>
                    <a:pt x="799" y="232"/>
                    <a:pt x="912" y="173"/>
                  </a:cubicBezTo>
                  <a:cubicBezTo>
                    <a:pt x="1025" y="114"/>
                    <a:pt x="1187" y="57"/>
                    <a:pt x="1308" y="29"/>
                  </a:cubicBezTo>
                  <a:cubicBezTo>
                    <a:pt x="1429" y="1"/>
                    <a:pt x="1521" y="0"/>
                    <a:pt x="1638" y="5"/>
                  </a:cubicBezTo>
                  <a:cubicBezTo>
                    <a:pt x="1755" y="10"/>
                    <a:pt x="1885" y="21"/>
                    <a:pt x="2010" y="59"/>
                  </a:cubicBezTo>
                  <a:cubicBezTo>
                    <a:pt x="2135" y="97"/>
                    <a:pt x="2270" y="158"/>
                    <a:pt x="2388" y="234"/>
                  </a:cubicBezTo>
                  <a:cubicBezTo>
                    <a:pt x="2506" y="310"/>
                    <a:pt x="2623" y="411"/>
                    <a:pt x="2718" y="515"/>
                  </a:cubicBezTo>
                  <a:cubicBezTo>
                    <a:pt x="2813" y="619"/>
                    <a:pt x="2892" y="742"/>
                    <a:pt x="2958" y="857"/>
                  </a:cubicBezTo>
                  <a:cubicBezTo>
                    <a:pt x="3024" y="972"/>
                    <a:pt x="3076" y="1092"/>
                    <a:pt x="3114" y="1205"/>
                  </a:cubicBezTo>
                  <a:cubicBezTo>
                    <a:pt x="3152" y="1318"/>
                    <a:pt x="3171" y="1466"/>
                    <a:pt x="3186" y="1535"/>
                  </a:cubicBez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1" name="Freeform 49"/>
            <p:cNvSpPr>
              <a:spLocks/>
            </p:cNvSpPr>
            <p:nvPr/>
          </p:nvSpPr>
          <p:spPr bwMode="auto">
            <a:xfrm>
              <a:off x="3713" y="2546"/>
              <a:ext cx="564" cy="2"/>
            </a:xfrm>
            <a:custGeom>
              <a:avLst/>
              <a:gdLst>
                <a:gd name="T0" fmla="*/ 564 w 702"/>
                <a:gd name="T1" fmla="*/ 0 h 3"/>
                <a:gd name="T2" fmla="*/ 0 w 702"/>
                <a:gd name="T3" fmla="*/ 2 h 3"/>
                <a:gd name="T4" fmla="*/ 0 60000 65536"/>
                <a:gd name="T5" fmla="*/ 0 60000 65536"/>
                <a:gd name="T6" fmla="*/ 0 w 702"/>
                <a:gd name="T7" fmla="*/ 0 h 3"/>
                <a:gd name="T8" fmla="*/ 702 w 7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2" h="3">
                  <a:moveTo>
                    <a:pt x="702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2" name="Freeform 50"/>
            <p:cNvSpPr>
              <a:spLocks/>
            </p:cNvSpPr>
            <p:nvPr/>
          </p:nvSpPr>
          <p:spPr bwMode="auto">
            <a:xfrm>
              <a:off x="2469" y="1240"/>
              <a:ext cx="3" cy="106"/>
            </a:xfrm>
            <a:custGeom>
              <a:avLst/>
              <a:gdLst>
                <a:gd name="T0" fmla="*/ 0 w 3"/>
                <a:gd name="T1" fmla="*/ 0 h 106"/>
                <a:gd name="T2" fmla="*/ 3 w 3"/>
                <a:gd name="T3" fmla="*/ 106 h 106"/>
                <a:gd name="T4" fmla="*/ 0 60000 65536"/>
                <a:gd name="T5" fmla="*/ 0 60000 65536"/>
                <a:gd name="T6" fmla="*/ 0 w 3"/>
                <a:gd name="T7" fmla="*/ 0 h 106"/>
                <a:gd name="T8" fmla="*/ 3 w 3"/>
                <a:gd name="T9" fmla="*/ 106 h 1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06">
                  <a:moveTo>
                    <a:pt x="0" y="0"/>
                  </a:moveTo>
                  <a:lnTo>
                    <a:pt x="3" y="10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3" name="Freeform 51"/>
            <p:cNvSpPr>
              <a:spLocks/>
            </p:cNvSpPr>
            <p:nvPr/>
          </p:nvSpPr>
          <p:spPr bwMode="auto">
            <a:xfrm>
              <a:off x="2469" y="754"/>
              <a:ext cx="2" cy="110"/>
            </a:xfrm>
            <a:custGeom>
              <a:avLst/>
              <a:gdLst>
                <a:gd name="T0" fmla="*/ 2 w 2"/>
                <a:gd name="T1" fmla="*/ 0 h 110"/>
                <a:gd name="T2" fmla="*/ 0 w 2"/>
                <a:gd name="T3" fmla="*/ 110 h 110"/>
                <a:gd name="T4" fmla="*/ 0 60000 65536"/>
                <a:gd name="T5" fmla="*/ 0 60000 65536"/>
                <a:gd name="T6" fmla="*/ 0 w 2"/>
                <a:gd name="T7" fmla="*/ 0 h 110"/>
                <a:gd name="T8" fmla="*/ 2 w 2"/>
                <a:gd name="T9" fmla="*/ 110 h 1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0">
                  <a:moveTo>
                    <a:pt x="2" y="0"/>
                  </a:moveTo>
                  <a:lnTo>
                    <a:pt x="0" y="1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4" name="Freeform 52"/>
            <p:cNvSpPr>
              <a:spLocks/>
            </p:cNvSpPr>
            <p:nvPr/>
          </p:nvSpPr>
          <p:spPr bwMode="auto">
            <a:xfrm>
              <a:off x="4105" y="2046"/>
              <a:ext cx="77" cy="24"/>
            </a:xfrm>
            <a:custGeom>
              <a:avLst/>
              <a:gdLst>
                <a:gd name="T0" fmla="*/ 0 w 77"/>
                <a:gd name="T1" fmla="*/ 24 h 24"/>
                <a:gd name="T2" fmla="*/ 77 w 77"/>
                <a:gd name="T3" fmla="*/ 0 h 24"/>
                <a:gd name="T4" fmla="*/ 0 60000 65536"/>
                <a:gd name="T5" fmla="*/ 0 60000 65536"/>
                <a:gd name="T6" fmla="*/ 0 w 77"/>
                <a:gd name="T7" fmla="*/ 0 h 24"/>
                <a:gd name="T8" fmla="*/ 77 w 7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7" h="24">
                  <a:moveTo>
                    <a:pt x="0" y="24"/>
                  </a:moveTo>
                  <a:lnTo>
                    <a:pt x="7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5" name="Freeform 53"/>
            <p:cNvSpPr>
              <a:spLocks/>
            </p:cNvSpPr>
            <p:nvPr/>
          </p:nvSpPr>
          <p:spPr bwMode="auto">
            <a:xfrm>
              <a:off x="4014" y="1788"/>
              <a:ext cx="78" cy="33"/>
            </a:xfrm>
            <a:custGeom>
              <a:avLst/>
              <a:gdLst>
                <a:gd name="T0" fmla="*/ 0 w 78"/>
                <a:gd name="T1" fmla="*/ 33 h 33"/>
                <a:gd name="T2" fmla="*/ 78 w 78"/>
                <a:gd name="T3" fmla="*/ 0 h 33"/>
                <a:gd name="T4" fmla="*/ 0 60000 65536"/>
                <a:gd name="T5" fmla="*/ 0 60000 65536"/>
                <a:gd name="T6" fmla="*/ 0 w 78"/>
                <a:gd name="T7" fmla="*/ 0 h 33"/>
                <a:gd name="T8" fmla="*/ 78 w 78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8" h="33">
                  <a:moveTo>
                    <a:pt x="0" y="33"/>
                  </a:moveTo>
                  <a:lnTo>
                    <a:pt x="7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6" name="Freeform 54"/>
            <p:cNvSpPr>
              <a:spLocks/>
            </p:cNvSpPr>
            <p:nvPr/>
          </p:nvSpPr>
          <p:spPr bwMode="auto">
            <a:xfrm>
              <a:off x="3882" y="1563"/>
              <a:ext cx="63" cy="39"/>
            </a:xfrm>
            <a:custGeom>
              <a:avLst/>
              <a:gdLst>
                <a:gd name="T0" fmla="*/ 0 w 63"/>
                <a:gd name="T1" fmla="*/ 39 h 39"/>
                <a:gd name="T2" fmla="*/ 63 w 63"/>
                <a:gd name="T3" fmla="*/ 0 h 39"/>
                <a:gd name="T4" fmla="*/ 0 60000 65536"/>
                <a:gd name="T5" fmla="*/ 0 60000 65536"/>
                <a:gd name="T6" fmla="*/ 0 w 63"/>
                <a:gd name="T7" fmla="*/ 0 h 39"/>
                <a:gd name="T8" fmla="*/ 63 w 63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39">
                  <a:moveTo>
                    <a:pt x="0" y="39"/>
                  </a:moveTo>
                  <a:lnTo>
                    <a:pt x="6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7" name="Freeform 55"/>
            <p:cNvSpPr>
              <a:spLocks/>
            </p:cNvSpPr>
            <p:nvPr/>
          </p:nvSpPr>
          <p:spPr bwMode="auto">
            <a:xfrm>
              <a:off x="4144" y="2336"/>
              <a:ext cx="88" cy="16"/>
            </a:xfrm>
            <a:custGeom>
              <a:avLst/>
              <a:gdLst>
                <a:gd name="T0" fmla="*/ 0 w 88"/>
                <a:gd name="T1" fmla="*/ 16 h 16"/>
                <a:gd name="T2" fmla="*/ 88 w 88"/>
                <a:gd name="T3" fmla="*/ 0 h 16"/>
                <a:gd name="T4" fmla="*/ 0 60000 65536"/>
                <a:gd name="T5" fmla="*/ 0 60000 65536"/>
                <a:gd name="T6" fmla="*/ 0 w 88"/>
                <a:gd name="T7" fmla="*/ 0 h 16"/>
                <a:gd name="T8" fmla="*/ 88 w 8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" h="16">
                  <a:moveTo>
                    <a:pt x="0" y="16"/>
                  </a:moveTo>
                  <a:lnTo>
                    <a:pt x="8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8" name="Freeform 56"/>
            <p:cNvSpPr>
              <a:spLocks/>
            </p:cNvSpPr>
            <p:nvPr/>
          </p:nvSpPr>
          <p:spPr bwMode="auto">
            <a:xfrm>
              <a:off x="3813" y="1446"/>
              <a:ext cx="54" cy="42"/>
            </a:xfrm>
            <a:custGeom>
              <a:avLst/>
              <a:gdLst>
                <a:gd name="T0" fmla="*/ 0 w 54"/>
                <a:gd name="T1" fmla="*/ 42 h 42"/>
                <a:gd name="T2" fmla="*/ 54 w 54"/>
                <a:gd name="T3" fmla="*/ 0 h 42"/>
                <a:gd name="T4" fmla="*/ 0 60000 65536"/>
                <a:gd name="T5" fmla="*/ 0 60000 65536"/>
                <a:gd name="T6" fmla="*/ 0 w 54"/>
                <a:gd name="T7" fmla="*/ 0 h 42"/>
                <a:gd name="T8" fmla="*/ 54 w 54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42">
                  <a:moveTo>
                    <a:pt x="0" y="42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9" name="Freeform 57"/>
            <p:cNvSpPr>
              <a:spLocks/>
            </p:cNvSpPr>
            <p:nvPr/>
          </p:nvSpPr>
          <p:spPr bwMode="auto">
            <a:xfrm>
              <a:off x="3966" y="1689"/>
              <a:ext cx="54" cy="27"/>
            </a:xfrm>
            <a:custGeom>
              <a:avLst/>
              <a:gdLst>
                <a:gd name="T0" fmla="*/ 0 w 54"/>
                <a:gd name="T1" fmla="*/ 27 h 27"/>
                <a:gd name="T2" fmla="*/ 54 w 54"/>
                <a:gd name="T3" fmla="*/ 0 h 27"/>
                <a:gd name="T4" fmla="*/ 0 60000 65536"/>
                <a:gd name="T5" fmla="*/ 0 60000 65536"/>
                <a:gd name="T6" fmla="*/ 0 w 54"/>
                <a:gd name="T7" fmla="*/ 0 h 27"/>
                <a:gd name="T8" fmla="*/ 54 w 54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27">
                  <a:moveTo>
                    <a:pt x="0" y="27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0" name="Freeform 58"/>
            <p:cNvSpPr>
              <a:spLocks/>
            </p:cNvSpPr>
            <p:nvPr/>
          </p:nvSpPr>
          <p:spPr bwMode="auto">
            <a:xfrm>
              <a:off x="4077" y="1933"/>
              <a:ext cx="59" cy="17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0 h 17"/>
                <a:gd name="T4" fmla="*/ 0 60000 65536"/>
                <a:gd name="T5" fmla="*/ 0 60000 65536"/>
                <a:gd name="T6" fmla="*/ 0 w 59"/>
                <a:gd name="T7" fmla="*/ 0 h 17"/>
                <a:gd name="T8" fmla="*/ 59 w 59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17">
                  <a:moveTo>
                    <a:pt x="0" y="17"/>
                  </a:moveTo>
                  <a:lnTo>
                    <a:pt x="5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1" name="Freeform 59"/>
            <p:cNvSpPr>
              <a:spLocks/>
            </p:cNvSpPr>
            <p:nvPr/>
          </p:nvSpPr>
          <p:spPr bwMode="auto">
            <a:xfrm>
              <a:off x="4155" y="2190"/>
              <a:ext cx="60" cy="12"/>
            </a:xfrm>
            <a:custGeom>
              <a:avLst/>
              <a:gdLst>
                <a:gd name="T0" fmla="*/ 0 w 60"/>
                <a:gd name="T1" fmla="*/ 12 h 12"/>
                <a:gd name="T2" fmla="*/ 60 w 60"/>
                <a:gd name="T3" fmla="*/ 0 h 12"/>
                <a:gd name="T4" fmla="*/ 0 60000 65536"/>
                <a:gd name="T5" fmla="*/ 0 60000 65536"/>
                <a:gd name="T6" fmla="*/ 0 w 60"/>
                <a:gd name="T7" fmla="*/ 0 h 12"/>
                <a:gd name="T8" fmla="*/ 60 w 6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">
                  <a:moveTo>
                    <a:pt x="0" y="12"/>
                  </a:moveTo>
                  <a:lnTo>
                    <a:pt x="6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2" name="Freeform 60"/>
            <p:cNvSpPr>
              <a:spLocks/>
            </p:cNvSpPr>
            <p:nvPr/>
          </p:nvSpPr>
          <p:spPr bwMode="auto">
            <a:xfrm>
              <a:off x="3723" y="1344"/>
              <a:ext cx="57" cy="45"/>
            </a:xfrm>
            <a:custGeom>
              <a:avLst/>
              <a:gdLst>
                <a:gd name="T0" fmla="*/ 0 w 57"/>
                <a:gd name="T1" fmla="*/ 45 h 45"/>
                <a:gd name="T2" fmla="*/ 57 w 57"/>
                <a:gd name="T3" fmla="*/ 0 h 45"/>
                <a:gd name="T4" fmla="*/ 0 60000 65536"/>
                <a:gd name="T5" fmla="*/ 0 60000 65536"/>
                <a:gd name="T6" fmla="*/ 0 w 57"/>
                <a:gd name="T7" fmla="*/ 0 h 45"/>
                <a:gd name="T8" fmla="*/ 57 w 57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45">
                  <a:moveTo>
                    <a:pt x="0" y="45"/>
                  </a:moveTo>
                  <a:lnTo>
                    <a:pt x="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3" name="Freeform 61"/>
            <p:cNvSpPr>
              <a:spLocks/>
            </p:cNvSpPr>
            <p:nvPr/>
          </p:nvSpPr>
          <p:spPr bwMode="auto">
            <a:xfrm>
              <a:off x="3639" y="1253"/>
              <a:ext cx="30" cy="25"/>
            </a:xfrm>
            <a:custGeom>
              <a:avLst/>
              <a:gdLst>
                <a:gd name="T0" fmla="*/ 0 w 30"/>
                <a:gd name="T1" fmla="*/ 25 h 25"/>
                <a:gd name="T2" fmla="*/ 30 w 30"/>
                <a:gd name="T3" fmla="*/ 0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25"/>
                  </a:moveTo>
                  <a:lnTo>
                    <a:pt x="3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4" name="Freeform 62"/>
            <p:cNvSpPr>
              <a:spLocks/>
            </p:cNvSpPr>
            <p:nvPr/>
          </p:nvSpPr>
          <p:spPr bwMode="auto">
            <a:xfrm>
              <a:off x="3516" y="1162"/>
              <a:ext cx="29" cy="41"/>
            </a:xfrm>
            <a:custGeom>
              <a:avLst/>
              <a:gdLst>
                <a:gd name="T0" fmla="*/ 0 w 29"/>
                <a:gd name="T1" fmla="*/ 41 h 41"/>
                <a:gd name="T2" fmla="*/ 29 w 29"/>
                <a:gd name="T3" fmla="*/ 0 h 41"/>
                <a:gd name="T4" fmla="*/ 0 60000 65536"/>
                <a:gd name="T5" fmla="*/ 0 60000 65536"/>
                <a:gd name="T6" fmla="*/ 0 w 29"/>
                <a:gd name="T7" fmla="*/ 0 h 41"/>
                <a:gd name="T8" fmla="*/ 29 w 29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41">
                  <a:moveTo>
                    <a:pt x="0" y="41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5" name="Freeform 63"/>
            <p:cNvSpPr>
              <a:spLocks/>
            </p:cNvSpPr>
            <p:nvPr/>
          </p:nvSpPr>
          <p:spPr bwMode="auto">
            <a:xfrm>
              <a:off x="3402" y="1062"/>
              <a:ext cx="36" cy="51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  <a:gd name="T4" fmla="*/ 0 60000 65536"/>
                <a:gd name="T5" fmla="*/ 0 60000 65536"/>
                <a:gd name="T6" fmla="*/ 0 w 36"/>
                <a:gd name="T7" fmla="*/ 0 h 51"/>
                <a:gd name="T8" fmla="*/ 36 w 36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51">
                  <a:moveTo>
                    <a:pt x="0" y="51"/>
                  </a:moveTo>
                  <a:lnTo>
                    <a:pt x="3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6" name="Freeform 64"/>
            <p:cNvSpPr>
              <a:spLocks/>
            </p:cNvSpPr>
            <p:nvPr/>
          </p:nvSpPr>
          <p:spPr bwMode="auto">
            <a:xfrm>
              <a:off x="3258" y="984"/>
              <a:ext cx="33" cy="60"/>
            </a:xfrm>
            <a:custGeom>
              <a:avLst/>
              <a:gdLst>
                <a:gd name="T0" fmla="*/ 0 w 33"/>
                <a:gd name="T1" fmla="*/ 60 h 60"/>
                <a:gd name="T2" fmla="*/ 33 w 33"/>
                <a:gd name="T3" fmla="*/ 0 h 60"/>
                <a:gd name="T4" fmla="*/ 0 60000 65536"/>
                <a:gd name="T5" fmla="*/ 0 60000 65536"/>
                <a:gd name="T6" fmla="*/ 0 w 33"/>
                <a:gd name="T7" fmla="*/ 0 h 60"/>
                <a:gd name="T8" fmla="*/ 33 w 33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60">
                  <a:moveTo>
                    <a:pt x="0" y="60"/>
                  </a:moveTo>
                  <a:lnTo>
                    <a:pt x="3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7" name="Freeform 65"/>
            <p:cNvSpPr>
              <a:spLocks/>
            </p:cNvSpPr>
            <p:nvPr/>
          </p:nvSpPr>
          <p:spPr bwMode="auto">
            <a:xfrm>
              <a:off x="3114" y="885"/>
              <a:ext cx="29" cy="66"/>
            </a:xfrm>
            <a:custGeom>
              <a:avLst/>
              <a:gdLst>
                <a:gd name="T0" fmla="*/ 0 w 29"/>
                <a:gd name="T1" fmla="*/ 66 h 66"/>
                <a:gd name="T2" fmla="*/ 29 w 29"/>
                <a:gd name="T3" fmla="*/ 0 h 66"/>
                <a:gd name="T4" fmla="*/ 0 60000 65536"/>
                <a:gd name="T5" fmla="*/ 0 60000 65536"/>
                <a:gd name="T6" fmla="*/ 0 w 29"/>
                <a:gd name="T7" fmla="*/ 0 h 66"/>
                <a:gd name="T8" fmla="*/ 29 w 29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6">
                  <a:moveTo>
                    <a:pt x="0" y="66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8" name="Freeform 66"/>
            <p:cNvSpPr>
              <a:spLocks/>
            </p:cNvSpPr>
            <p:nvPr/>
          </p:nvSpPr>
          <p:spPr bwMode="auto">
            <a:xfrm>
              <a:off x="2949" y="837"/>
              <a:ext cx="21" cy="66"/>
            </a:xfrm>
            <a:custGeom>
              <a:avLst/>
              <a:gdLst>
                <a:gd name="T0" fmla="*/ 0 w 21"/>
                <a:gd name="T1" fmla="*/ 66 h 66"/>
                <a:gd name="T2" fmla="*/ 21 w 21"/>
                <a:gd name="T3" fmla="*/ 0 h 66"/>
                <a:gd name="T4" fmla="*/ 0 60000 65536"/>
                <a:gd name="T5" fmla="*/ 0 60000 65536"/>
                <a:gd name="T6" fmla="*/ 0 w 21"/>
                <a:gd name="T7" fmla="*/ 0 h 66"/>
                <a:gd name="T8" fmla="*/ 21 w 21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6">
                  <a:moveTo>
                    <a:pt x="0" y="66"/>
                  </a:moveTo>
                  <a:lnTo>
                    <a:pt x="2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9" name="Freeform 67"/>
            <p:cNvSpPr>
              <a:spLocks/>
            </p:cNvSpPr>
            <p:nvPr/>
          </p:nvSpPr>
          <p:spPr bwMode="auto">
            <a:xfrm>
              <a:off x="2781" y="780"/>
              <a:ext cx="6" cy="57"/>
            </a:xfrm>
            <a:custGeom>
              <a:avLst/>
              <a:gdLst>
                <a:gd name="T0" fmla="*/ 0 w 6"/>
                <a:gd name="T1" fmla="*/ 57 h 57"/>
                <a:gd name="T2" fmla="*/ 6 w 6"/>
                <a:gd name="T3" fmla="*/ 0 h 57"/>
                <a:gd name="T4" fmla="*/ 0 60000 65536"/>
                <a:gd name="T5" fmla="*/ 0 60000 65536"/>
                <a:gd name="T6" fmla="*/ 0 w 6"/>
                <a:gd name="T7" fmla="*/ 0 h 57"/>
                <a:gd name="T8" fmla="*/ 6 w 6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57">
                  <a:moveTo>
                    <a:pt x="0" y="57"/>
                  </a:moveTo>
                  <a:lnTo>
                    <a:pt x="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0" name="Freeform 68"/>
            <p:cNvSpPr>
              <a:spLocks/>
            </p:cNvSpPr>
            <p:nvPr/>
          </p:nvSpPr>
          <p:spPr bwMode="auto">
            <a:xfrm>
              <a:off x="2610" y="756"/>
              <a:ext cx="3" cy="87"/>
            </a:xfrm>
            <a:custGeom>
              <a:avLst/>
              <a:gdLst>
                <a:gd name="T0" fmla="*/ 0 w 3"/>
                <a:gd name="T1" fmla="*/ 87 h 87"/>
                <a:gd name="T2" fmla="*/ 3 w 3"/>
                <a:gd name="T3" fmla="*/ 0 h 87"/>
                <a:gd name="T4" fmla="*/ 0 60000 65536"/>
                <a:gd name="T5" fmla="*/ 0 60000 65536"/>
                <a:gd name="T6" fmla="*/ 0 w 3"/>
                <a:gd name="T7" fmla="*/ 0 h 87"/>
                <a:gd name="T8" fmla="*/ 3 w 3"/>
                <a:gd name="T9" fmla="*/ 87 h 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7">
                  <a:moveTo>
                    <a:pt x="0" y="87"/>
                  </a:moveTo>
                  <a:lnTo>
                    <a:pt x="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1" name="Freeform 69"/>
            <p:cNvSpPr>
              <a:spLocks/>
            </p:cNvSpPr>
            <p:nvPr/>
          </p:nvSpPr>
          <p:spPr bwMode="auto">
            <a:xfrm>
              <a:off x="2013" y="813"/>
              <a:ext cx="18" cy="78"/>
            </a:xfrm>
            <a:custGeom>
              <a:avLst/>
              <a:gdLst>
                <a:gd name="T0" fmla="*/ 18 w 18"/>
                <a:gd name="T1" fmla="*/ 78 h 78"/>
                <a:gd name="T2" fmla="*/ 0 w 18"/>
                <a:gd name="T3" fmla="*/ 0 h 78"/>
                <a:gd name="T4" fmla="*/ 0 60000 65536"/>
                <a:gd name="T5" fmla="*/ 0 60000 65536"/>
                <a:gd name="T6" fmla="*/ 0 w 18"/>
                <a:gd name="T7" fmla="*/ 0 h 78"/>
                <a:gd name="T8" fmla="*/ 18 w 18"/>
                <a:gd name="T9" fmla="*/ 78 h 7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78">
                  <a:moveTo>
                    <a:pt x="18" y="7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2" name="Freeform 70"/>
            <p:cNvSpPr>
              <a:spLocks/>
            </p:cNvSpPr>
            <p:nvPr/>
          </p:nvSpPr>
          <p:spPr bwMode="auto">
            <a:xfrm>
              <a:off x="1854" y="864"/>
              <a:ext cx="15" cy="60"/>
            </a:xfrm>
            <a:custGeom>
              <a:avLst/>
              <a:gdLst>
                <a:gd name="T0" fmla="*/ 15 w 15"/>
                <a:gd name="T1" fmla="*/ 60 h 60"/>
                <a:gd name="T2" fmla="*/ 0 w 15"/>
                <a:gd name="T3" fmla="*/ 0 h 60"/>
                <a:gd name="T4" fmla="*/ 0 60000 65536"/>
                <a:gd name="T5" fmla="*/ 0 60000 65536"/>
                <a:gd name="T6" fmla="*/ 0 w 15"/>
                <a:gd name="T7" fmla="*/ 0 h 60"/>
                <a:gd name="T8" fmla="*/ 15 w 15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60">
                  <a:moveTo>
                    <a:pt x="15" y="6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3" name="Freeform 71"/>
            <p:cNvSpPr>
              <a:spLocks/>
            </p:cNvSpPr>
            <p:nvPr/>
          </p:nvSpPr>
          <p:spPr bwMode="auto">
            <a:xfrm>
              <a:off x="2337" y="774"/>
              <a:ext cx="3" cy="69"/>
            </a:xfrm>
            <a:custGeom>
              <a:avLst/>
              <a:gdLst>
                <a:gd name="T0" fmla="*/ 3 w 3"/>
                <a:gd name="T1" fmla="*/ 69 h 69"/>
                <a:gd name="T2" fmla="*/ 0 w 3"/>
                <a:gd name="T3" fmla="*/ 0 h 69"/>
                <a:gd name="T4" fmla="*/ 0 60000 65536"/>
                <a:gd name="T5" fmla="*/ 0 60000 65536"/>
                <a:gd name="T6" fmla="*/ 0 w 3"/>
                <a:gd name="T7" fmla="*/ 0 h 69"/>
                <a:gd name="T8" fmla="*/ 3 w 3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9">
                  <a:moveTo>
                    <a:pt x="3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4" name="Freeform 72"/>
            <p:cNvSpPr>
              <a:spLocks/>
            </p:cNvSpPr>
            <p:nvPr/>
          </p:nvSpPr>
          <p:spPr bwMode="auto">
            <a:xfrm>
              <a:off x="2178" y="792"/>
              <a:ext cx="6" cy="42"/>
            </a:xfrm>
            <a:custGeom>
              <a:avLst/>
              <a:gdLst>
                <a:gd name="T0" fmla="*/ 6 w 6"/>
                <a:gd name="T1" fmla="*/ 42 h 42"/>
                <a:gd name="T2" fmla="*/ 0 w 6"/>
                <a:gd name="T3" fmla="*/ 0 h 42"/>
                <a:gd name="T4" fmla="*/ 0 60000 65536"/>
                <a:gd name="T5" fmla="*/ 0 60000 65536"/>
                <a:gd name="T6" fmla="*/ 0 w 6"/>
                <a:gd name="T7" fmla="*/ 0 h 42"/>
                <a:gd name="T8" fmla="*/ 6 w 6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42">
                  <a:moveTo>
                    <a:pt x="6" y="4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5" name="Freeform 73"/>
            <p:cNvSpPr>
              <a:spLocks/>
            </p:cNvSpPr>
            <p:nvPr/>
          </p:nvSpPr>
          <p:spPr bwMode="auto">
            <a:xfrm>
              <a:off x="1701" y="935"/>
              <a:ext cx="21" cy="46"/>
            </a:xfrm>
            <a:custGeom>
              <a:avLst/>
              <a:gdLst>
                <a:gd name="T0" fmla="*/ 21 w 21"/>
                <a:gd name="T1" fmla="*/ 46 h 46"/>
                <a:gd name="T2" fmla="*/ 0 w 21"/>
                <a:gd name="T3" fmla="*/ 0 h 46"/>
                <a:gd name="T4" fmla="*/ 0 60000 65536"/>
                <a:gd name="T5" fmla="*/ 0 60000 65536"/>
                <a:gd name="T6" fmla="*/ 0 w 21"/>
                <a:gd name="T7" fmla="*/ 0 h 46"/>
                <a:gd name="T8" fmla="*/ 21 w 21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46">
                  <a:moveTo>
                    <a:pt x="21" y="4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6" name="Freeform 74"/>
            <p:cNvSpPr>
              <a:spLocks/>
            </p:cNvSpPr>
            <p:nvPr/>
          </p:nvSpPr>
          <p:spPr bwMode="auto">
            <a:xfrm>
              <a:off x="1578" y="984"/>
              <a:ext cx="24" cy="54"/>
            </a:xfrm>
            <a:custGeom>
              <a:avLst/>
              <a:gdLst>
                <a:gd name="T0" fmla="*/ 24 w 24"/>
                <a:gd name="T1" fmla="*/ 54 h 54"/>
                <a:gd name="T2" fmla="*/ 0 w 24"/>
                <a:gd name="T3" fmla="*/ 0 h 54"/>
                <a:gd name="T4" fmla="*/ 0 60000 65536"/>
                <a:gd name="T5" fmla="*/ 0 60000 65536"/>
                <a:gd name="T6" fmla="*/ 0 w 24"/>
                <a:gd name="T7" fmla="*/ 0 h 54"/>
                <a:gd name="T8" fmla="*/ 24 w 24"/>
                <a:gd name="T9" fmla="*/ 54 h 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54">
                  <a:moveTo>
                    <a:pt x="24" y="5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7" name="Freeform 75"/>
            <p:cNvSpPr>
              <a:spLocks/>
            </p:cNvSpPr>
            <p:nvPr/>
          </p:nvSpPr>
          <p:spPr bwMode="auto">
            <a:xfrm>
              <a:off x="1429" y="1071"/>
              <a:ext cx="44" cy="69"/>
            </a:xfrm>
            <a:custGeom>
              <a:avLst/>
              <a:gdLst>
                <a:gd name="T0" fmla="*/ 44 w 44"/>
                <a:gd name="T1" fmla="*/ 69 h 69"/>
                <a:gd name="T2" fmla="*/ 0 w 44"/>
                <a:gd name="T3" fmla="*/ 0 h 69"/>
                <a:gd name="T4" fmla="*/ 0 60000 65536"/>
                <a:gd name="T5" fmla="*/ 0 60000 65536"/>
                <a:gd name="T6" fmla="*/ 0 w 44"/>
                <a:gd name="T7" fmla="*/ 0 h 69"/>
                <a:gd name="T8" fmla="*/ 44 w 44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69">
                  <a:moveTo>
                    <a:pt x="44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8" name="Freeform 76"/>
            <p:cNvSpPr>
              <a:spLocks/>
            </p:cNvSpPr>
            <p:nvPr/>
          </p:nvSpPr>
          <p:spPr bwMode="auto">
            <a:xfrm>
              <a:off x="1290" y="1188"/>
              <a:ext cx="36" cy="39"/>
            </a:xfrm>
            <a:custGeom>
              <a:avLst/>
              <a:gdLst>
                <a:gd name="T0" fmla="*/ 36 w 36"/>
                <a:gd name="T1" fmla="*/ 39 h 39"/>
                <a:gd name="T2" fmla="*/ 0 w 36"/>
                <a:gd name="T3" fmla="*/ 0 h 39"/>
                <a:gd name="T4" fmla="*/ 0 60000 65536"/>
                <a:gd name="T5" fmla="*/ 0 60000 65536"/>
                <a:gd name="T6" fmla="*/ 0 w 36"/>
                <a:gd name="T7" fmla="*/ 0 h 39"/>
                <a:gd name="T8" fmla="*/ 36 w 36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9">
                  <a:moveTo>
                    <a:pt x="36" y="3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9" name="Freeform 77"/>
            <p:cNvSpPr>
              <a:spLocks/>
            </p:cNvSpPr>
            <p:nvPr/>
          </p:nvSpPr>
          <p:spPr bwMode="auto">
            <a:xfrm>
              <a:off x="1200" y="1278"/>
              <a:ext cx="36" cy="36"/>
            </a:xfrm>
            <a:custGeom>
              <a:avLst/>
              <a:gdLst>
                <a:gd name="T0" fmla="*/ 36 w 36"/>
                <a:gd name="T1" fmla="*/ 36 h 36"/>
                <a:gd name="T2" fmla="*/ 0 w 36"/>
                <a:gd name="T3" fmla="*/ 0 h 36"/>
                <a:gd name="T4" fmla="*/ 0 60000 65536"/>
                <a:gd name="T5" fmla="*/ 0 60000 65536"/>
                <a:gd name="T6" fmla="*/ 0 w 36"/>
                <a:gd name="T7" fmla="*/ 0 h 36"/>
                <a:gd name="T8" fmla="*/ 36 w 36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6">
                  <a:moveTo>
                    <a:pt x="36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0" name="Freeform 78"/>
            <p:cNvSpPr>
              <a:spLocks/>
            </p:cNvSpPr>
            <p:nvPr/>
          </p:nvSpPr>
          <p:spPr bwMode="auto">
            <a:xfrm>
              <a:off x="1104" y="1365"/>
              <a:ext cx="36" cy="45"/>
            </a:xfrm>
            <a:custGeom>
              <a:avLst/>
              <a:gdLst>
                <a:gd name="T0" fmla="*/ 36 w 36"/>
                <a:gd name="T1" fmla="*/ 45 h 45"/>
                <a:gd name="T2" fmla="*/ 0 w 36"/>
                <a:gd name="T3" fmla="*/ 0 h 45"/>
                <a:gd name="T4" fmla="*/ 0 60000 65536"/>
                <a:gd name="T5" fmla="*/ 0 60000 65536"/>
                <a:gd name="T6" fmla="*/ 0 w 36"/>
                <a:gd name="T7" fmla="*/ 0 h 45"/>
                <a:gd name="T8" fmla="*/ 36 w 36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5">
                  <a:moveTo>
                    <a:pt x="36" y="4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1" name="Freeform 79"/>
            <p:cNvSpPr>
              <a:spLocks/>
            </p:cNvSpPr>
            <p:nvPr/>
          </p:nvSpPr>
          <p:spPr bwMode="auto">
            <a:xfrm>
              <a:off x="1020" y="1480"/>
              <a:ext cx="48" cy="35"/>
            </a:xfrm>
            <a:custGeom>
              <a:avLst/>
              <a:gdLst>
                <a:gd name="T0" fmla="*/ 48 w 48"/>
                <a:gd name="T1" fmla="*/ 35 h 35"/>
                <a:gd name="T2" fmla="*/ 0 w 48"/>
                <a:gd name="T3" fmla="*/ 0 h 35"/>
                <a:gd name="T4" fmla="*/ 0 60000 65536"/>
                <a:gd name="T5" fmla="*/ 0 60000 65536"/>
                <a:gd name="T6" fmla="*/ 0 w 48"/>
                <a:gd name="T7" fmla="*/ 0 h 35"/>
                <a:gd name="T8" fmla="*/ 48 w 4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35">
                  <a:moveTo>
                    <a:pt x="48" y="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2" name="Freeform 80"/>
            <p:cNvSpPr>
              <a:spLocks/>
            </p:cNvSpPr>
            <p:nvPr/>
          </p:nvSpPr>
          <p:spPr bwMode="auto">
            <a:xfrm>
              <a:off x="915" y="1605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3" name="Freeform 81"/>
            <p:cNvSpPr>
              <a:spLocks/>
            </p:cNvSpPr>
            <p:nvPr/>
          </p:nvSpPr>
          <p:spPr bwMode="auto">
            <a:xfrm>
              <a:off x="839" y="1752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4" name="Freeform 82"/>
            <p:cNvSpPr>
              <a:spLocks/>
            </p:cNvSpPr>
            <p:nvPr/>
          </p:nvSpPr>
          <p:spPr bwMode="auto">
            <a:xfrm>
              <a:off x="759" y="1887"/>
              <a:ext cx="63" cy="24"/>
            </a:xfrm>
            <a:custGeom>
              <a:avLst/>
              <a:gdLst>
                <a:gd name="T0" fmla="*/ 63 w 63"/>
                <a:gd name="T1" fmla="*/ 24 h 24"/>
                <a:gd name="T2" fmla="*/ 0 w 63"/>
                <a:gd name="T3" fmla="*/ 0 h 24"/>
                <a:gd name="T4" fmla="*/ 0 60000 65536"/>
                <a:gd name="T5" fmla="*/ 0 60000 65536"/>
                <a:gd name="T6" fmla="*/ 0 w 63"/>
                <a:gd name="T7" fmla="*/ 0 h 24"/>
                <a:gd name="T8" fmla="*/ 63 w 63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24">
                  <a:moveTo>
                    <a:pt x="63" y="2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5" name="Freeform 83"/>
            <p:cNvSpPr>
              <a:spLocks/>
            </p:cNvSpPr>
            <p:nvPr/>
          </p:nvSpPr>
          <p:spPr bwMode="auto">
            <a:xfrm>
              <a:off x="735" y="2037"/>
              <a:ext cx="57" cy="21"/>
            </a:xfrm>
            <a:custGeom>
              <a:avLst/>
              <a:gdLst>
                <a:gd name="T0" fmla="*/ 57 w 57"/>
                <a:gd name="T1" fmla="*/ 21 h 21"/>
                <a:gd name="T2" fmla="*/ 0 w 57"/>
                <a:gd name="T3" fmla="*/ 0 h 21"/>
                <a:gd name="T4" fmla="*/ 0 60000 65536"/>
                <a:gd name="T5" fmla="*/ 0 60000 65536"/>
                <a:gd name="T6" fmla="*/ 0 w 57"/>
                <a:gd name="T7" fmla="*/ 0 h 21"/>
                <a:gd name="T8" fmla="*/ 57 w 57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21">
                  <a:moveTo>
                    <a:pt x="57" y="2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6" name="Freeform 84"/>
            <p:cNvSpPr>
              <a:spLocks/>
            </p:cNvSpPr>
            <p:nvPr/>
          </p:nvSpPr>
          <p:spPr bwMode="auto">
            <a:xfrm>
              <a:off x="681" y="2178"/>
              <a:ext cx="79" cy="18"/>
            </a:xfrm>
            <a:custGeom>
              <a:avLst/>
              <a:gdLst>
                <a:gd name="T0" fmla="*/ 79 w 79"/>
                <a:gd name="T1" fmla="*/ 18 h 18"/>
                <a:gd name="T2" fmla="*/ 0 w 79"/>
                <a:gd name="T3" fmla="*/ 0 h 18"/>
                <a:gd name="T4" fmla="*/ 0 60000 65536"/>
                <a:gd name="T5" fmla="*/ 0 60000 65536"/>
                <a:gd name="T6" fmla="*/ 0 w 79"/>
                <a:gd name="T7" fmla="*/ 0 h 18"/>
                <a:gd name="T8" fmla="*/ 79 w 79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8">
                  <a:moveTo>
                    <a:pt x="79" y="1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7" name="Freeform 85"/>
            <p:cNvSpPr>
              <a:spLocks/>
            </p:cNvSpPr>
            <p:nvPr/>
          </p:nvSpPr>
          <p:spPr bwMode="auto">
            <a:xfrm>
              <a:off x="651" y="2340"/>
              <a:ext cx="69" cy="12"/>
            </a:xfrm>
            <a:custGeom>
              <a:avLst/>
              <a:gdLst>
                <a:gd name="T0" fmla="*/ 69 w 69"/>
                <a:gd name="T1" fmla="*/ 12 h 12"/>
                <a:gd name="T2" fmla="*/ 0 w 69"/>
                <a:gd name="T3" fmla="*/ 0 h 12"/>
                <a:gd name="T4" fmla="*/ 0 60000 65536"/>
                <a:gd name="T5" fmla="*/ 0 60000 65536"/>
                <a:gd name="T6" fmla="*/ 0 w 69"/>
                <a:gd name="T7" fmla="*/ 0 h 12"/>
                <a:gd name="T8" fmla="*/ 69 w 69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9" h="12">
                  <a:moveTo>
                    <a:pt x="69" y="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5580063" y="1268413"/>
            <a:ext cx="2913062" cy="641350"/>
            <a:chOff x="2562" y="3203"/>
            <a:chExt cx="1835" cy="404"/>
          </a:xfrm>
        </p:grpSpPr>
        <p:sp>
          <p:nvSpPr>
            <p:cNvPr id="27699" name="Text Box 87"/>
            <p:cNvSpPr txBox="1">
              <a:spLocks noChangeArrowheads="1"/>
            </p:cNvSpPr>
            <p:nvPr/>
          </p:nvSpPr>
          <p:spPr bwMode="auto">
            <a:xfrm>
              <a:off x="2789" y="3203"/>
              <a:ext cx="16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MPX</a:t>
              </a:r>
              <a:r>
                <a:rPr lang="ru-RU" sz="3600" b="1">
                  <a:latin typeface="Corbel" pitchFamily="34" charset="0"/>
                </a:rPr>
                <a:t> = 110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7668" name="Object 20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7668" name="Формула" r:id="rId3" imgW="164957" imgH="152268" progId="Equation.3">
                <p:embed/>
              </p:oleObj>
            </a:graphicData>
          </a:graphic>
        </p:graphicFrame>
      </p:grpSp>
      <p:grpSp>
        <p:nvGrpSpPr>
          <p:cNvPr id="4" name="Group 99"/>
          <p:cNvGrpSpPr>
            <a:grpSpLocks/>
          </p:cNvGrpSpPr>
          <p:nvPr/>
        </p:nvGrpSpPr>
        <p:grpSpPr bwMode="auto">
          <a:xfrm>
            <a:off x="2921000" y="1484313"/>
            <a:ext cx="4206875" cy="3313112"/>
            <a:chOff x="1840" y="935"/>
            <a:chExt cx="2650" cy="2087"/>
          </a:xfrm>
        </p:grpSpPr>
        <p:sp>
          <p:nvSpPr>
            <p:cNvPr id="27697" name="Arc 90"/>
            <p:cNvSpPr>
              <a:spLocks/>
            </p:cNvSpPr>
            <p:nvPr/>
          </p:nvSpPr>
          <p:spPr bwMode="auto">
            <a:xfrm>
              <a:off x="1840" y="935"/>
              <a:ext cx="2650" cy="2034"/>
            </a:xfrm>
            <a:custGeom>
              <a:avLst/>
              <a:gdLst>
                <a:gd name="T0" fmla="*/ 0 w 28032"/>
                <a:gd name="T1" fmla="*/ 8 h 22006"/>
                <a:gd name="T2" fmla="*/ 251 w 28032"/>
                <a:gd name="T3" fmla="*/ 188 h 22006"/>
                <a:gd name="T4" fmla="*/ 57 w 28032"/>
                <a:gd name="T5" fmla="*/ 184 h 22006"/>
                <a:gd name="T6" fmla="*/ 0 60000 65536"/>
                <a:gd name="T7" fmla="*/ 0 60000 65536"/>
                <a:gd name="T8" fmla="*/ 0 60000 65536"/>
                <a:gd name="T9" fmla="*/ 0 w 28032"/>
                <a:gd name="T10" fmla="*/ 0 h 22006"/>
                <a:gd name="T11" fmla="*/ 28032 w 28032"/>
                <a:gd name="T12" fmla="*/ 22006 h 220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032" h="22006" fill="none" extrusionOk="0">
                  <a:moveTo>
                    <a:pt x="-1" y="979"/>
                  </a:moveTo>
                  <a:cubicBezTo>
                    <a:pt x="2082" y="330"/>
                    <a:pt x="4250" y="-1"/>
                    <a:pt x="6432" y="0"/>
                  </a:cubicBezTo>
                  <a:cubicBezTo>
                    <a:pt x="18361" y="0"/>
                    <a:pt x="28032" y="9670"/>
                    <a:pt x="28032" y="21600"/>
                  </a:cubicBezTo>
                  <a:cubicBezTo>
                    <a:pt x="28032" y="21735"/>
                    <a:pt x="28030" y="21870"/>
                    <a:pt x="28028" y="22006"/>
                  </a:cubicBezTo>
                </a:path>
                <a:path w="28032" h="22006" stroke="0" extrusionOk="0">
                  <a:moveTo>
                    <a:pt x="-1" y="979"/>
                  </a:moveTo>
                  <a:cubicBezTo>
                    <a:pt x="2082" y="330"/>
                    <a:pt x="4250" y="-1"/>
                    <a:pt x="6432" y="0"/>
                  </a:cubicBezTo>
                  <a:cubicBezTo>
                    <a:pt x="18361" y="0"/>
                    <a:pt x="28032" y="9670"/>
                    <a:pt x="28032" y="21600"/>
                  </a:cubicBezTo>
                  <a:cubicBezTo>
                    <a:pt x="28032" y="21735"/>
                    <a:pt x="28030" y="21870"/>
                    <a:pt x="28028" y="22006"/>
                  </a:cubicBezTo>
                  <a:lnTo>
                    <a:pt x="6432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98" name="Oval 91"/>
            <p:cNvSpPr>
              <a:spLocks noChangeArrowheads="1"/>
            </p:cNvSpPr>
            <p:nvPr/>
          </p:nvSpPr>
          <p:spPr bwMode="auto">
            <a:xfrm>
              <a:off x="4105" y="2704"/>
              <a:ext cx="318" cy="31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grpSp>
        <p:nvGrpSpPr>
          <p:cNvPr id="5" name="Group 92"/>
          <p:cNvGrpSpPr>
            <a:grpSpLocks/>
          </p:cNvGrpSpPr>
          <p:nvPr/>
        </p:nvGrpSpPr>
        <p:grpSpPr bwMode="auto">
          <a:xfrm>
            <a:off x="4716463" y="5445125"/>
            <a:ext cx="2684462" cy="641350"/>
            <a:chOff x="2562" y="3203"/>
            <a:chExt cx="1691" cy="404"/>
          </a:xfrm>
        </p:grpSpPr>
        <p:sp>
          <p:nvSpPr>
            <p:cNvPr id="27696" name="Text Box 93"/>
            <p:cNvSpPr txBox="1">
              <a:spLocks noChangeArrowheads="1"/>
            </p:cNvSpPr>
            <p:nvPr/>
          </p:nvSpPr>
          <p:spPr bwMode="auto">
            <a:xfrm>
              <a:off x="2789" y="3203"/>
              <a:ext cx="14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MPX</a:t>
              </a:r>
              <a:r>
                <a:rPr lang="ru-RU" sz="3600" b="1">
                  <a:latin typeface="Corbel" pitchFamily="34" charset="0"/>
                </a:rPr>
                <a:t> = </a:t>
              </a:r>
              <a:r>
                <a:rPr lang="en-US" sz="3600" b="1">
                  <a:latin typeface="Gill Sans MT" pitchFamily="34" charset="0"/>
                </a:rPr>
                <a:t>7</a:t>
              </a:r>
              <a:r>
                <a:rPr lang="ru-RU" sz="3600" b="1">
                  <a:latin typeface="Corbel" pitchFamily="34" charset="0"/>
                </a:rPr>
                <a:t>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7669" name="Object 21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7669" name="Формула" r:id="rId4" imgW="164957" imgH="152268" progId="Equation.3">
                <p:embed/>
              </p:oleObj>
            </a:graphicData>
          </a:graphic>
        </p:graphicFrame>
      </p:grpSp>
      <p:grpSp>
        <p:nvGrpSpPr>
          <p:cNvPr id="6" name="Group 95"/>
          <p:cNvGrpSpPr>
            <a:grpSpLocks/>
          </p:cNvGrpSpPr>
          <p:nvPr/>
        </p:nvGrpSpPr>
        <p:grpSpPr bwMode="auto">
          <a:xfrm>
            <a:off x="6011863" y="836613"/>
            <a:ext cx="2520950" cy="1296987"/>
            <a:chOff x="3787" y="527"/>
            <a:chExt cx="1588" cy="817"/>
          </a:xfrm>
        </p:grpSpPr>
        <p:sp>
          <p:nvSpPr>
            <p:cNvPr id="27694" name="Line 96"/>
            <p:cNvSpPr>
              <a:spLocks noChangeShapeType="1"/>
            </p:cNvSpPr>
            <p:nvPr/>
          </p:nvSpPr>
          <p:spPr bwMode="auto">
            <a:xfrm>
              <a:off x="3787" y="618"/>
              <a:ext cx="1316" cy="7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Line 97"/>
            <p:cNvSpPr>
              <a:spLocks noChangeShapeType="1"/>
            </p:cNvSpPr>
            <p:nvPr/>
          </p:nvSpPr>
          <p:spPr bwMode="auto">
            <a:xfrm flipV="1">
              <a:off x="3969" y="527"/>
              <a:ext cx="1406" cy="7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4066" name="Oval 98"/>
          <p:cNvSpPr>
            <a:spLocks noChangeArrowheads="1"/>
          </p:cNvSpPr>
          <p:nvPr/>
        </p:nvSpPr>
        <p:spPr bwMode="auto">
          <a:xfrm>
            <a:off x="3059113" y="2565400"/>
            <a:ext cx="431800" cy="360363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grpSp>
        <p:nvGrpSpPr>
          <p:cNvPr id="7" name="Group 104"/>
          <p:cNvGrpSpPr>
            <a:grpSpLocks/>
          </p:cNvGrpSpPr>
          <p:nvPr/>
        </p:nvGrpSpPr>
        <p:grpSpPr bwMode="auto">
          <a:xfrm>
            <a:off x="1619250" y="3357563"/>
            <a:ext cx="3962400" cy="1789112"/>
            <a:chOff x="1020" y="2115"/>
            <a:chExt cx="2496" cy="1127"/>
          </a:xfrm>
        </p:grpSpPr>
        <p:sp>
          <p:nvSpPr>
            <p:cNvPr id="27692" name="Arc 102"/>
            <p:cNvSpPr>
              <a:spLocks/>
            </p:cNvSpPr>
            <p:nvPr/>
          </p:nvSpPr>
          <p:spPr bwMode="auto">
            <a:xfrm rot="1403113" flipH="1">
              <a:off x="1474" y="2115"/>
              <a:ext cx="2042" cy="1127"/>
            </a:xfrm>
            <a:custGeom>
              <a:avLst/>
              <a:gdLst>
                <a:gd name="T0" fmla="*/ 162 w 21600"/>
                <a:gd name="T1" fmla="*/ 0 h 12192"/>
                <a:gd name="T2" fmla="*/ 193 w 21600"/>
                <a:gd name="T3" fmla="*/ 104 h 12192"/>
                <a:gd name="T4" fmla="*/ 0 w 21600"/>
                <a:gd name="T5" fmla="*/ 101 h 12192"/>
                <a:gd name="T6" fmla="*/ 0 60000 65536"/>
                <a:gd name="T7" fmla="*/ 0 60000 65536"/>
                <a:gd name="T8" fmla="*/ 0 60000 65536"/>
                <a:gd name="T9" fmla="*/ 0 w 21600"/>
                <a:gd name="T10" fmla="*/ 0 h 12192"/>
                <a:gd name="T11" fmla="*/ 21600 w 21600"/>
                <a:gd name="T12" fmla="*/ 12192 h 12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2192" fill="none" extrusionOk="0">
                  <a:moveTo>
                    <a:pt x="18101" y="-1"/>
                  </a:moveTo>
                  <a:cubicBezTo>
                    <a:pt x="20384" y="3506"/>
                    <a:pt x="21600" y="7601"/>
                    <a:pt x="21600" y="11786"/>
                  </a:cubicBezTo>
                  <a:cubicBezTo>
                    <a:pt x="21600" y="11921"/>
                    <a:pt x="21598" y="12056"/>
                    <a:pt x="21596" y="12192"/>
                  </a:cubicBezTo>
                </a:path>
                <a:path w="21600" h="12192" stroke="0" extrusionOk="0">
                  <a:moveTo>
                    <a:pt x="18101" y="-1"/>
                  </a:moveTo>
                  <a:cubicBezTo>
                    <a:pt x="20384" y="3506"/>
                    <a:pt x="21600" y="7601"/>
                    <a:pt x="21600" y="11786"/>
                  </a:cubicBezTo>
                  <a:cubicBezTo>
                    <a:pt x="21600" y="11921"/>
                    <a:pt x="21598" y="12056"/>
                    <a:pt x="21596" y="12192"/>
                  </a:cubicBezTo>
                  <a:lnTo>
                    <a:pt x="0" y="11786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93" name="Oval 103"/>
            <p:cNvSpPr>
              <a:spLocks noChangeArrowheads="1"/>
            </p:cNvSpPr>
            <p:nvPr/>
          </p:nvSpPr>
          <p:spPr bwMode="auto">
            <a:xfrm>
              <a:off x="1020" y="2704"/>
              <a:ext cx="318" cy="31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sp>
        <p:nvSpPr>
          <p:cNvPr id="84073" name="Text Box 105"/>
          <p:cNvSpPr txBox="1">
            <a:spLocks noChangeArrowheads="1"/>
          </p:cNvSpPr>
          <p:nvPr/>
        </p:nvSpPr>
        <p:spPr bwMode="auto">
          <a:xfrm>
            <a:off x="3059113" y="115888"/>
            <a:ext cx="2401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Ошибка!</a:t>
            </a:r>
          </a:p>
        </p:txBody>
      </p:sp>
      <p:grpSp>
        <p:nvGrpSpPr>
          <p:cNvPr id="27683" name="Group 106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27684" name="Freeform 107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5" name="Freeform 108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6" name="Freeform 109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Freeform 110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8" name="Freeform 111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9" name="Freeform 112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0" name="Freeform 113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1" name="Freeform 114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0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66" grpId="0" animBg="1"/>
      <p:bldP spid="840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4" name="Freeform 2"/>
          <p:cNvSpPr>
            <a:spLocks/>
          </p:cNvSpPr>
          <p:nvPr/>
        </p:nvSpPr>
        <p:spPr bwMode="auto">
          <a:xfrm>
            <a:off x="2451100" y="2832100"/>
            <a:ext cx="3560763" cy="1820863"/>
          </a:xfrm>
          <a:custGeom>
            <a:avLst/>
            <a:gdLst>
              <a:gd name="T0" fmla="*/ 1760538 w 2243"/>
              <a:gd name="T1" fmla="*/ 1820863 h 1147"/>
              <a:gd name="T2" fmla="*/ 0 w 2243"/>
              <a:gd name="T3" fmla="*/ 508000 h 1147"/>
              <a:gd name="T4" fmla="*/ 368300 w 2243"/>
              <a:gd name="T5" fmla="*/ 88900 h 1147"/>
              <a:gd name="T6" fmla="*/ 723900 w 2243"/>
              <a:gd name="T7" fmla="*/ 0 h 1147"/>
              <a:gd name="T8" fmla="*/ 1831975 w 2243"/>
              <a:gd name="T9" fmla="*/ 20638 h 1147"/>
              <a:gd name="T10" fmla="*/ 2408238 w 2243"/>
              <a:gd name="T11" fmla="*/ 236538 h 1147"/>
              <a:gd name="T12" fmla="*/ 2697162 w 2243"/>
              <a:gd name="T13" fmla="*/ 381000 h 1147"/>
              <a:gd name="T14" fmla="*/ 3057525 w 2243"/>
              <a:gd name="T15" fmla="*/ 596900 h 1147"/>
              <a:gd name="T16" fmla="*/ 3344863 w 2243"/>
              <a:gd name="T17" fmla="*/ 1028700 h 1147"/>
              <a:gd name="T18" fmla="*/ 3489326 w 2243"/>
              <a:gd name="T19" fmla="*/ 1533525 h 1147"/>
              <a:gd name="T20" fmla="*/ 3560763 w 2243"/>
              <a:gd name="T21" fmla="*/ 1820863 h 1147"/>
              <a:gd name="T22" fmla="*/ 1760538 w 2243"/>
              <a:gd name="T23" fmla="*/ 1820863 h 114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43"/>
              <a:gd name="T37" fmla="*/ 0 h 1147"/>
              <a:gd name="T38" fmla="*/ 2243 w 2243"/>
              <a:gd name="T39" fmla="*/ 1147 h 114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43" h="1147">
                <a:moveTo>
                  <a:pt x="1109" y="1147"/>
                </a:moveTo>
                <a:lnTo>
                  <a:pt x="0" y="320"/>
                </a:lnTo>
                <a:lnTo>
                  <a:pt x="232" y="56"/>
                </a:lnTo>
                <a:lnTo>
                  <a:pt x="456" y="0"/>
                </a:lnTo>
                <a:lnTo>
                  <a:pt x="1154" y="13"/>
                </a:lnTo>
                <a:lnTo>
                  <a:pt x="1517" y="149"/>
                </a:lnTo>
                <a:lnTo>
                  <a:pt x="1699" y="240"/>
                </a:lnTo>
                <a:lnTo>
                  <a:pt x="1926" y="376"/>
                </a:lnTo>
                <a:lnTo>
                  <a:pt x="2107" y="648"/>
                </a:lnTo>
                <a:lnTo>
                  <a:pt x="2198" y="966"/>
                </a:lnTo>
                <a:lnTo>
                  <a:pt x="2243" y="1147"/>
                </a:lnTo>
                <a:lnTo>
                  <a:pt x="1109" y="1147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2563" y="1773238"/>
            <a:ext cx="5973762" cy="2960687"/>
            <a:chOff x="514" y="754"/>
            <a:chExt cx="3763" cy="1865"/>
          </a:xfrm>
        </p:grpSpPr>
        <p:sp>
          <p:nvSpPr>
            <p:cNvPr id="28705" name="Freeform 4"/>
            <p:cNvSpPr>
              <a:spLocks/>
            </p:cNvSpPr>
            <p:nvPr/>
          </p:nvSpPr>
          <p:spPr bwMode="auto">
            <a:xfrm>
              <a:off x="612" y="2548"/>
              <a:ext cx="3662" cy="3"/>
            </a:xfrm>
            <a:custGeom>
              <a:avLst/>
              <a:gdLst>
                <a:gd name="T0" fmla="*/ 3662 w 4554"/>
                <a:gd name="T1" fmla="*/ 0 h 3"/>
                <a:gd name="T2" fmla="*/ 0 w 4554"/>
                <a:gd name="T3" fmla="*/ 3 h 3"/>
                <a:gd name="T4" fmla="*/ 0 60000 65536"/>
                <a:gd name="T5" fmla="*/ 0 60000 65536"/>
                <a:gd name="T6" fmla="*/ 0 w 4554"/>
                <a:gd name="T7" fmla="*/ 0 h 3"/>
                <a:gd name="T8" fmla="*/ 4554 w 4554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54" h="3">
                  <a:moveTo>
                    <a:pt x="4554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06" name="Oval 5"/>
            <p:cNvSpPr>
              <a:spLocks noChangeArrowheads="1"/>
            </p:cNvSpPr>
            <p:nvPr/>
          </p:nvSpPr>
          <p:spPr bwMode="auto">
            <a:xfrm>
              <a:off x="2436" y="2478"/>
              <a:ext cx="36" cy="14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  <p:sp>
          <p:nvSpPr>
            <p:cNvPr id="28707" name="Text Box 6"/>
            <p:cNvSpPr txBox="1">
              <a:spLocks noChangeArrowheads="1"/>
            </p:cNvSpPr>
            <p:nvPr/>
          </p:nvSpPr>
          <p:spPr bwMode="auto">
            <a:xfrm>
              <a:off x="4013" y="210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8708" name="Text Box 7"/>
            <p:cNvSpPr txBox="1">
              <a:spLocks noChangeArrowheads="1"/>
            </p:cNvSpPr>
            <p:nvPr/>
          </p:nvSpPr>
          <p:spPr bwMode="auto">
            <a:xfrm>
              <a:off x="3872" y="1855"/>
              <a:ext cx="3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8709" name="Text Box 8"/>
            <p:cNvSpPr txBox="1">
              <a:spLocks noChangeArrowheads="1"/>
            </p:cNvSpPr>
            <p:nvPr/>
          </p:nvSpPr>
          <p:spPr bwMode="auto">
            <a:xfrm>
              <a:off x="3485" y="120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8710" name="Text Box 9"/>
            <p:cNvSpPr txBox="1">
              <a:spLocks noChangeArrowheads="1"/>
            </p:cNvSpPr>
            <p:nvPr/>
          </p:nvSpPr>
          <p:spPr bwMode="auto">
            <a:xfrm>
              <a:off x="3245" y="103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8711" name="Text Box 10"/>
            <p:cNvSpPr txBox="1">
              <a:spLocks noChangeArrowheads="1"/>
            </p:cNvSpPr>
            <p:nvPr/>
          </p:nvSpPr>
          <p:spPr bwMode="auto">
            <a:xfrm>
              <a:off x="2970" y="8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8712" name="Text Box 11"/>
            <p:cNvSpPr txBox="1">
              <a:spLocks noChangeArrowheads="1"/>
            </p:cNvSpPr>
            <p:nvPr/>
          </p:nvSpPr>
          <p:spPr bwMode="auto">
            <a:xfrm>
              <a:off x="2629" y="769"/>
              <a:ext cx="3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8713" name="Text Box 12"/>
            <p:cNvSpPr txBox="1">
              <a:spLocks noChangeArrowheads="1"/>
            </p:cNvSpPr>
            <p:nvPr/>
          </p:nvSpPr>
          <p:spPr bwMode="auto">
            <a:xfrm>
              <a:off x="2347" y="967"/>
              <a:ext cx="27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FF0000"/>
                  </a:solidFill>
                  <a:latin typeface="Batang"/>
                </a:rPr>
                <a:t>90</a:t>
              </a:r>
            </a:p>
          </p:txBody>
        </p:sp>
        <p:sp>
          <p:nvSpPr>
            <p:cNvPr id="28714" name="Text Box 13"/>
            <p:cNvSpPr txBox="1">
              <a:spLocks noChangeArrowheads="1"/>
            </p:cNvSpPr>
            <p:nvPr/>
          </p:nvSpPr>
          <p:spPr bwMode="auto">
            <a:xfrm>
              <a:off x="2038" y="769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8715" name="Text Box 14"/>
            <p:cNvSpPr txBox="1">
              <a:spLocks noChangeArrowheads="1"/>
            </p:cNvSpPr>
            <p:nvPr/>
          </p:nvSpPr>
          <p:spPr bwMode="auto">
            <a:xfrm>
              <a:off x="1723" y="845"/>
              <a:ext cx="2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8716" name="Text Box 15"/>
            <p:cNvSpPr txBox="1">
              <a:spLocks noChangeArrowheads="1"/>
            </p:cNvSpPr>
            <p:nvPr/>
          </p:nvSpPr>
          <p:spPr bwMode="auto">
            <a:xfrm>
              <a:off x="1493" y="956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8717" name="Text Box 16"/>
            <p:cNvSpPr txBox="1">
              <a:spLocks noChangeArrowheads="1"/>
            </p:cNvSpPr>
            <p:nvPr/>
          </p:nvSpPr>
          <p:spPr bwMode="auto">
            <a:xfrm>
              <a:off x="1247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8718" name="Text Box 17"/>
            <p:cNvSpPr txBox="1">
              <a:spLocks noChangeArrowheads="1"/>
            </p:cNvSpPr>
            <p:nvPr/>
          </p:nvSpPr>
          <p:spPr bwMode="auto">
            <a:xfrm>
              <a:off x="1045" y="130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8719" name="Text Box 18"/>
            <p:cNvSpPr txBox="1">
              <a:spLocks noChangeArrowheads="1"/>
            </p:cNvSpPr>
            <p:nvPr/>
          </p:nvSpPr>
          <p:spPr bwMode="auto">
            <a:xfrm>
              <a:off x="881" y="1543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8720" name="Text Box 19"/>
            <p:cNvSpPr txBox="1">
              <a:spLocks noChangeArrowheads="1"/>
            </p:cNvSpPr>
            <p:nvPr/>
          </p:nvSpPr>
          <p:spPr bwMode="auto">
            <a:xfrm>
              <a:off x="735" y="1818"/>
              <a:ext cx="2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8721" name="Text Box 20"/>
            <p:cNvSpPr txBox="1">
              <a:spLocks noChangeArrowheads="1"/>
            </p:cNvSpPr>
            <p:nvPr/>
          </p:nvSpPr>
          <p:spPr bwMode="auto">
            <a:xfrm>
              <a:off x="612" y="2082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8722" name="Text Box 21"/>
            <p:cNvSpPr txBox="1">
              <a:spLocks noChangeArrowheads="1"/>
            </p:cNvSpPr>
            <p:nvPr/>
          </p:nvSpPr>
          <p:spPr bwMode="auto">
            <a:xfrm>
              <a:off x="514" y="2374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   180</a:t>
              </a:r>
            </a:p>
          </p:txBody>
        </p:sp>
        <p:sp>
          <p:nvSpPr>
            <p:cNvPr id="28723" name="Text Box 22"/>
            <p:cNvSpPr txBox="1">
              <a:spLocks noChangeArrowheads="1"/>
            </p:cNvSpPr>
            <p:nvPr/>
          </p:nvSpPr>
          <p:spPr bwMode="auto">
            <a:xfrm>
              <a:off x="3685" y="2365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180</a:t>
              </a:r>
            </a:p>
          </p:txBody>
        </p:sp>
        <p:sp>
          <p:nvSpPr>
            <p:cNvPr id="28724" name="Text Box 23"/>
            <p:cNvSpPr txBox="1">
              <a:spLocks noChangeArrowheads="1"/>
            </p:cNvSpPr>
            <p:nvPr/>
          </p:nvSpPr>
          <p:spPr bwMode="auto">
            <a:xfrm>
              <a:off x="3639" y="216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8725" name="Text Box 24"/>
            <p:cNvSpPr txBox="1">
              <a:spLocks noChangeArrowheads="1"/>
            </p:cNvSpPr>
            <p:nvPr/>
          </p:nvSpPr>
          <p:spPr bwMode="auto">
            <a:xfrm>
              <a:off x="3560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8726" name="Text Box 25"/>
            <p:cNvSpPr txBox="1">
              <a:spLocks noChangeArrowheads="1"/>
            </p:cNvSpPr>
            <p:nvPr/>
          </p:nvSpPr>
          <p:spPr bwMode="auto">
            <a:xfrm>
              <a:off x="3470" y="183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8727" name="Text Box 26"/>
            <p:cNvSpPr txBox="1">
              <a:spLocks noChangeArrowheads="1"/>
            </p:cNvSpPr>
            <p:nvPr/>
          </p:nvSpPr>
          <p:spPr bwMode="auto">
            <a:xfrm>
              <a:off x="3367" y="166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8728" name="Text Box 27"/>
            <p:cNvSpPr txBox="1">
              <a:spLocks noChangeArrowheads="1"/>
            </p:cNvSpPr>
            <p:nvPr/>
          </p:nvSpPr>
          <p:spPr bwMode="auto">
            <a:xfrm>
              <a:off x="3198" y="148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8729" name="Text Box 28"/>
            <p:cNvSpPr txBox="1">
              <a:spLocks noChangeArrowheads="1"/>
            </p:cNvSpPr>
            <p:nvPr/>
          </p:nvSpPr>
          <p:spPr bwMode="auto">
            <a:xfrm>
              <a:off x="3016" y="1344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8730" name="Text Box 29"/>
            <p:cNvSpPr txBox="1">
              <a:spLocks noChangeArrowheads="1"/>
            </p:cNvSpPr>
            <p:nvPr/>
          </p:nvSpPr>
          <p:spPr bwMode="auto">
            <a:xfrm>
              <a:off x="2777" y="124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8731" name="Text Box 30"/>
            <p:cNvSpPr txBox="1">
              <a:spLocks noChangeArrowheads="1"/>
            </p:cNvSpPr>
            <p:nvPr/>
          </p:nvSpPr>
          <p:spPr bwMode="auto">
            <a:xfrm>
              <a:off x="2551" y="116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8732" name="Text Box 31"/>
            <p:cNvSpPr txBox="1">
              <a:spLocks noChangeArrowheads="1"/>
            </p:cNvSpPr>
            <p:nvPr/>
          </p:nvSpPr>
          <p:spPr bwMode="auto">
            <a:xfrm>
              <a:off x="2153" y="119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8733" name="Text Box 32"/>
            <p:cNvSpPr txBox="1">
              <a:spLocks noChangeArrowheads="1"/>
            </p:cNvSpPr>
            <p:nvPr/>
          </p:nvSpPr>
          <p:spPr bwMode="auto">
            <a:xfrm>
              <a:off x="1030" y="2387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8734" name="Text Box 33"/>
            <p:cNvSpPr txBox="1">
              <a:spLocks noChangeArrowheads="1"/>
            </p:cNvSpPr>
            <p:nvPr/>
          </p:nvSpPr>
          <p:spPr bwMode="auto">
            <a:xfrm>
              <a:off x="1019" y="2192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8735" name="Text Box 34"/>
            <p:cNvSpPr txBox="1">
              <a:spLocks noChangeArrowheads="1"/>
            </p:cNvSpPr>
            <p:nvPr/>
          </p:nvSpPr>
          <p:spPr bwMode="auto">
            <a:xfrm>
              <a:off x="1111" y="19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8736" name="Text Box 35"/>
            <p:cNvSpPr txBox="1">
              <a:spLocks noChangeArrowheads="1"/>
            </p:cNvSpPr>
            <p:nvPr/>
          </p:nvSpPr>
          <p:spPr bwMode="auto">
            <a:xfrm>
              <a:off x="1202" y="179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8737" name="Text Box 36"/>
            <p:cNvSpPr txBox="1">
              <a:spLocks noChangeArrowheads="1"/>
            </p:cNvSpPr>
            <p:nvPr/>
          </p:nvSpPr>
          <p:spPr bwMode="auto">
            <a:xfrm>
              <a:off x="1382" y="161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8738" name="Text Box 37"/>
            <p:cNvSpPr txBox="1">
              <a:spLocks noChangeArrowheads="1"/>
            </p:cNvSpPr>
            <p:nvPr/>
          </p:nvSpPr>
          <p:spPr bwMode="auto">
            <a:xfrm>
              <a:off x="1518" y="148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8739" name="Text Box 38"/>
            <p:cNvSpPr txBox="1">
              <a:spLocks noChangeArrowheads="1"/>
            </p:cNvSpPr>
            <p:nvPr/>
          </p:nvSpPr>
          <p:spPr bwMode="auto">
            <a:xfrm>
              <a:off x="1699" y="1344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8740" name="Text Box 39"/>
            <p:cNvSpPr txBox="1">
              <a:spLocks noChangeArrowheads="1"/>
            </p:cNvSpPr>
            <p:nvPr/>
          </p:nvSpPr>
          <p:spPr bwMode="auto">
            <a:xfrm>
              <a:off x="1926" y="126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8741" name="Text Box 40"/>
            <p:cNvSpPr txBox="1">
              <a:spLocks noChangeArrowheads="1"/>
            </p:cNvSpPr>
            <p:nvPr/>
          </p:nvSpPr>
          <p:spPr bwMode="auto">
            <a:xfrm>
              <a:off x="4069" y="2358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8742" name="Text Box 41"/>
            <p:cNvSpPr txBox="1">
              <a:spLocks noChangeArrowheads="1"/>
            </p:cNvSpPr>
            <p:nvPr/>
          </p:nvSpPr>
          <p:spPr bwMode="auto">
            <a:xfrm>
              <a:off x="3659" y="141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8743" name="Text Box 42"/>
            <p:cNvSpPr txBox="1">
              <a:spLocks noChangeArrowheads="1"/>
            </p:cNvSpPr>
            <p:nvPr/>
          </p:nvSpPr>
          <p:spPr bwMode="auto">
            <a:xfrm>
              <a:off x="3810" y="163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8744" name="Freeform 43"/>
            <p:cNvSpPr>
              <a:spLocks/>
            </p:cNvSpPr>
            <p:nvPr/>
          </p:nvSpPr>
          <p:spPr bwMode="auto">
            <a:xfrm>
              <a:off x="622" y="754"/>
              <a:ext cx="3637" cy="1801"/>
            </a:xfrm>
            <a:custGeom>
              <a:avLst/>
              <a:gdLst>
                <a:gd name="T0" fmla="*/ 0 w 4524"/>
                <a:gd name="T1" fmla="*/ 1796 h 2319"/>
                <a:gd name="T2" fmla="*/ 64 w 4524"/>
                <a:gd name="T3" fmla="*/ 1406 h 2319"/>
                <a:gd name="T4" fmla="*/ 154 w 4524"/>
                <a:gd name="T5" fmla="*/ 1111 h 2319"/>
                <a:gd name="T6" fmla="*/ 285 w 4524"/>
                <a:gd name="T7" fmla="*/ 864 h 2319"/>
                <a:gd name="T8" fmla="*/ 487 w 4524"/>
                <a:gd name="T9" fmla="*/ 594 h 2319"/>
                <a:gd name="T10" fmla="*/ 720 w 4524"/>
                <a:gd name="T11" fmla="*/ 385 h 2319"/>
                <a:gd name="T12" fmla="*/ 979 w 4524"/>
                <a:gd name="T13" fmla="*/ 212 h 2319"/>
                <a:gd name="T14" fmla="*/ 1230 w 4524"/>
                <a:gd name="T15" fmla="*/ 103 h 2319"/>
                <a:gd name="T16" fmla="*/ 1563 w 4524"/>
                <a:gd name="T17" fmla="*/ 21 h 2319"/>
                <a:gd name="T18" fmla="*/ 1857 w 4524"/>
                <a:gd name="T19" fmla="*/ 2 h 2319"/>
                <a:gd name="T20" fmla="*/ 2185 w 4524"/>
                <a:gd name="T21" fmla="*/ 35 h 2319"/>
                <a:gd name="T22" fmla="*/ 2513 w 4524"/>
                <a:gd name="T23" fmla="*/ 137 h 2319"/>
                <a:gd name="T24" fmla="*/ 2835 w 4524"/>
                <a:gd name="T25" fmla="*/ 315 h 2319"/>
                <a:gd name="T26" fmla="*/ 3053 w 4524"/>
                <a:gd name="T27" fmla="*/ 491 h 2319"/>
                <a:gd name="T28" fmla="*/ 3285 w 4524"/>
                <a:gd name="T29" fmla="*/ 743 h 2319"/>
                <a:gd name="T30" fmla="*/ 3434 w 4524"/>
                <a:gd name="T31" fmla="*/ 986 h 2319"/>
                <a:gd name="T32" fmla="*/ 3528 w 4524"/>
                <a:gd name="T33" fmla="*/ 1195 h 2319"/>
                <a:gd name="T34" fmla="*/ 3601 w 4524"/>
                <a:gd name="T35" fmla="*/ 1477 h 2319"/>
                <a:gd name="T36" fmla="*/ 3637 w 4524"/>
                <a:gd name="T37" fmla="*/ 1801 h 23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24"/>
                <a:gd name="T58" fmla="*/ 0 h 2319"/>
                <a:gd name="T59" fmla="*/ 4524 w 4524"/>
                <a:gd name="T60" fmla="*/ 2319 h 23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24" h="2319">
                  <a:moveTo>
                    <a:pt x="0" y="2313"/>
                  </a:moveTo>
                  <a:cubicBezTo>
                    <a:pt x="13" y="2230"/>
                    <a:pt x="47" y="1958"/>
                    <a:pt x="79" y="1811"/>
                  </a:cubicBezTo>
                  <a:cubicBezTo>
                    <a:pt x="111" y="1664"/>
                    <a:pt x="146" y="1547"/>
                    <a:pt x="192" y="1431"/>
                  </a:cubicBezTo>
                  <a:cubicBezTo>
                    <a:pt x="238" y="1315"/>
                    <a:pt x="285" y="1224"/>
                    <a:pt x="354" y="1113"/>
                  </a:cubicBezTo>
                  <a:cubicBezTo>
                    <a:pt x="423" y="1002"/>
                    <a:pt x="516" y="868"/>
                    <a:pt x="606" y="765"/>
                  </a:cubicBezTo>
                  <a:cubicBezTo>
                    <a:pt x="696" y="662"/>
                    <a:pt x="793" y="578"/>
                    <a:pt x="895" y="496"/>
                  </a:cubicBezTo>
                  <a:cubicBezTo>
                    <a:pt x="997" y="414"/>
                    <a:pt x="1112" y="333"/>
                    <a:pt x="1218" y="273"/>
                  </a:cubicBezTo>
                  <a:cubicBezTo>
                    <a:pt x="1324" y="213"/>
                    <a:pt x="1409" y="174"/>
                    <a:pt x="1530" y="133"/>
                  </a:cubicBezTo>
                  <a:cubicBezTo>
                    <a:pt x="1651" y="92"/>
                    <a:pt x="1814" y="49"/>
                    <a:pt x="1944" y="27"/>
                  </a:cubicBezTo>
                  <a:cubicBezTo>
                    <a:pt x="2074" y="5"/>
                    <a:pt x="2181" y="0"/>
                    <a:pt x="2310" y="3"/>
                  </a:cubicBezTo>
                  <a:cubicBezTo>
                    <a:pt x="2439" y="6"/>
                    <a:pt x="2582" y="16"/>
                    <a:pt x="2718" y="45"/>
                  </a:cubicBezTo>
                  <a:cubicBezTo>
                    <a:pt x="2854" y="74"/>
                    <a:pt x="2991" y="117"/>
                    <a:pt x="3126" y="177"/>
                  </a:cubicBezTo>
                  <a:cubicBezTo>
                    <a:pt x="3261" y="237"/>
                    <a:pt x="3414" y="329"/>
                    <a:pt x="3526" y="405"/>
                  </a:cubicBezTo>
                  <a:cubicBezTo>
                    <a:pt x="3638" y="481"/>
                    <a:pt x="3705" y="540"/>
                    <a:pt x="3798" y="632"/>
                  </a:cubicBezTo>
                  <a:cubicBezTo>
                    <a:pt x="3891" y="724"/>
                    <a:pt x="4007" y="851"/>
                    <a:pt x="4086" y="957"/>
                  </a:cubicBezTo>
                  <a:cubicBezTo>
                    <a:pt x="4165" y="1063"/>
                    <a:pt x="4222" y="1172"/>
                    <a:pt x="4272" y="1269"/>
                  </a:cubicBezTo>
                  <a:cubicBezTo>
                    <a:pt x="4322" y="1366"/>
                    <a:pt x="4353" y="1433"/>
                    <a:pt x="4388" y="1539"/>
                  </a:cubicBezTo>
                  <a:cubicBezTo>
                    <a:pt x="4423" y="1645"/>
                    <a:pt x="4456" y="1772"/>
                    <a:pt x="4479" y="1902"/>
                  </a:cubicBezTo>
                  <a:cubicBezTo>
                    <a:pt x="4502" y="2032"/>
                    <a:pt x="4515" y="2232"/>
                    <a:pt x="4524" y="2319"/>
                  </a:cubicBezTo>
                </a:path>
              </a:pathLst>
            </a:custGeom>
            <a:noFill/>
            <a:ln w="7620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45" name="Freeform 44"/>
            <p:cNvSpPr>
              <a:spLocks/>
            </p:cNvSpPr>
            <p:nvPr/>
          </p:nvSpPr>
          <p:spPr bwMode="auto">
            <a:xfrm>
              <a:off x="1172" y="1344"/>
              <a:ext cx="2561" cy="1225"/>
            </a:xfrm>
            <a:custGeom>
              <a:avLst/>
              <a:gdLst>
                <a:gd name="T0" fmla="*/ 0 w 3186"/>
                <a:gd name="T1" fmla="*/ 1225 h 1577"/>
                <a:gd name="T2" fmla="*/ 111 w 3186"/>
                <a:gd name="T3" fmla="*/ 833 h 1577"/>
                <a:gd name="T4" fmla="*/ 294 w 3186"/>
                <a:gd name="T5" fmla="*/ 526 h 1577"/>
                <a:gd name="T6" fmla="*/ 506 w 3186"/>
                <a:gd name="T7" fmla="*/ 298 h 1577"/>
                <a:gd name="T8" fmla="*/ 733 w 3186"/>
                <a:gd name="T9" fmla="*/ 134 h 1577"/>
                <a:gd name="T10" fmla="*/ 1051 w 3186"/>
                <a:gd name="T11" fmla="*/ 23 h 1577"/>
                <a:gd name="T12" fmla="*/ 1317 w 3186"/>
                <a:gd name="T13" fmla="*/ 4 h 1577"/>
                <a:gd name="T14" fmla="*/ 1616 w 3186"/>
                <a:gd name="T15" fmla="*/ 46 h 1577"/>
                <a:gd name="T16" fmla="*/ 1920 w 3186"/>
                <a:gd name="T17" fmla="*/ 182 h 1577"/>
                <a:gd name="T18" fmla="*/ 2185 w 3186"/>
                <a:gd name="T19" fmla="*/ 400 h 1577"/>
                <a:gd name="T20" fmla="*/ 2378 w 3186"/>
                <a:gd name="T21" fmla="*/ 666 h 1577"/>
                <a:gd name="T22" fmla="*/ 2503 w 3186"/>
                <a:gd name="T23" fmla="*/ 936 h 1577"/>
                <a:gd name="T24" fmla="*/ 2561 w 3186"/>
                <a:gd name="T25" fmla="*/ 1192 h 15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86"/>
                <a:gd name="T40" fmla="*/ 0 h 1577"/>
                <a:gd name="T41" fmla="*/ 3186 w 3186"/>
                <a:gd name="T42" fmla="*/ 1577 h 15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86" h="1577">
                  <a:moveTo>
                    <a:pt x="0" y="1577"/>
                  </a:moveTo>
                  <a:cubicBezTo>
                    <a:pt x="23" y="1494"/>
                    <a:pt x="77" y="1223"/>
                    <a:pt x="138" y="1073"/>
                  </a:cubicBezTo>
                  <a:cubicBezTo>
                    <a:pt x="199" y="923"/>
                    <a:pt x="284" y="792"/>
                    <a:pt x="366" y="677"/>
                  </a:cubicBezTo>
                  <a:cubicBezTo>
                    <a:pt x="448" y="562"/>
                    <a:pt x="539" y="467"/>
                    <a:pt x="630" y="383"/>
                  </a:cubicBezTo>
                  <a:cubicBezTo>
                    <a:pt x="721" y="299"/>
                    <a:pt x="799" y="232"/>
                    <a:pt x="912" y="173"/>
                  </a:cubicBezTo>
                  <a:cubicBezTo>
                    <a:pt x="1025" y="114"/>
                    <a:pt x="1187" y="57"/>
                    <a:pt x="1308" y="29"/>
                  </a:cubicBezTo>
                  <a:cubicBezTo>
                    <a:pt x="1429" y="1"/>
                    <a:pt x="1521" y="0"/>
                    <a:pt x="1638" y="5"/>
                  </a:cubicBezTo>
                  <a:cubicBezTo>
                    <a:pt x="1755" y="10"/>
                    <a:pt x="1885" y="21"/>
                    <a:pt x="2010" y="59"/>
                  </a:cubicBezTo>
                  <a:cubicBezTo>
                    <a:pt x="2135" y="97"/>
                    <a:pt x="2270" y="158"/>
                    <a:pt x="2388" y="234"/>
                  </a:cubicBezTo>
                  <a:cubicBezTo>
                    <a:pt x="2506" y="310"/>
                    <a:pt x="2623" y="411"/>
                    <a:pt x="2718" y="515"/>
                  </a:cubicBezTo>
                  <a:cubicBezTo>
                    <a:pt x="2813" y="619"/>
                    <a:pt x="2892" y="742"/>
                    <a:pt x="2958" y="857"/>
                  </a:cubicBezTo>
                  <a:cubicBezTo>
                    <a:pt x="3024" y="972"/>
                    <a:pt x="3076" y="1092"/>
                    <a:pt x="3114" y="1205"/>
                  </a:cubicBezTo>
                  <a:cubicBezTo>
                    <a:pt x="3152" y="1318"/>
                    <a:pt x="3171" y="1466"/>
                    <a:pt x="3186" y="1535"/>
                  </a:cubicBez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46" name="Freeform 45"/>
            <p:cNvSpPr>
              <a:spLocks/>
            </p:cNvSpPr>
            <p:nvPr/>
          </p:nvSpPr>
          <p:spPr bwMode="auto">
            <a:xfrm>
              <a:off x="3713" y="2546"/>
              <a:ext cx="564" cy="2"/>
            </a:xfrm>
            <a:custGeom>
              <a:avLst/>
              <a:gdLst>
                <a:gd name="T0" fmla="*/ 564 w 702"/>
                <a:gd name="T1" fmla="*/ 0 h 3"/>
                <a:gd name="T2" fmla="*/ 0 w 702"/>
                <a:gd name="T3" fmla="*/ 2 h 3"/>
                <a:gd name="T4" fmla="*/ 0 60000 65536"/>
                <a:gd name="T5" fmla="*/ 0 60000 65536"/>
                <a:gd name="T6" fmla="*/ 0 w 702"/>
                <a:gd name="T7" fmla="*/ 0 h 3"/>
                <a:gd name="T8" fmla="*/ 702 w 7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2" h="3">
                  <a:moveTo>
                    <a:pt x="702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47" name="Freeform 46"/>
            <p:cNvSpPr>
              <a:spLocks/>
            </p:cNvSpPr>
            <p:nvPr/>
          </p:nvSpPr>
          <p:spPr bwMode="auto">
            <a:xfrm>
              <a:off x="2469" y="1240"/>
              <a:ext cx="3" cy="106"/>
            </a:xfrm>
            <a:custGeom>
              <a:avLst/>
              <a:gdLst>
                <a:gd name="T0" fmla="*/ 0 w 3"/>
                <a:gd name="T1" fmla="*/ 0 h 106"/>
                <a:gd name="T2" fmla="*/ 3 w 3"/>
                <a:gd name="T3" fmla="*/ 106 h 106"/>
                <a:gd name="T4" fmla="*/ 0 60000 65536"/>
                <a:gd name="T5" fmla="*/ 0 60000 65536"/>
                <a:gd name="T6" fmla="*/ 0 w 3"/>
                <a:gd name="T7" fmla="*/ 0 h 106"/>
                <a:gd name="T8" fmla="*/ 3 w 3"/>
                <a:gd name="T9" fmla="*/ 106 h 1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06">
                  <a:moveTo>
                    <a:pt x="0" y="0"/>
                  </a:moveTo>
                  <a:lnTo>
                    <a:pt x="3" y="10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8" name="Freeform 47"/>
            <p:cNvSpPr>
              <a:spLocks/>
            </p:cNvSpPr>
            <p:nvPr/>
          </p:nvSpPr>
          <p:spPr bwMode="auto">
            <a:xfrm>
              <a:off x="2469" y="754"/>
              <a:ext cx="2" cy="110"/>
            </a:xfrm>
            <a:custGeom>
              <a:avLst/>
              <a:gdLst>
                <a:gd name="T0" fmla="*/ 2 w 2"/>
                <a:gd name="T1" fmla="*/ 0 h 110"/>
                <a:gd name="T2" fmla="*/ 0 w 2"/>
                <a:gd name="T3" fmla="*/ 110 h 110"/>
                <a:gd name="T4" fmla="*/ 0 60000 65536"/>
                <a:gd name="T5" fmla="*/ 0 60000 65536"/>
                <a:gd name="T6" fmla="*/ 0 w 2"/>
                <a:gd name="T7" fmla="*/ 0 h 110"/>
                <a:gd name="T8" fmla="*/ 2 w 2"/>
                <a:gd name="T9" fmla="*/ 110 h 1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0">
                  <a:moveTo>
                    <a:pt x="2" y="0"/>
                  </a:moveTo>
                  <a:lnTo>
                    <a:pt x="0" y="1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9" name="Freeform 48"/>
            <p:cNvSpPr>
              <a:spLocks/>
            </p:cNvSpPr>
            <p:nvPr/>
          </p:nvSpPr>
          <p:spPr bwMode="auto">
            <a:xfrm>
              <a:off x="4105" y="2046"/>
              <a:ext cx="77" cy="24"/>
            </a:xfrm>
            <a:custGeom>
              <a:avLst/>
              <a:gdLst>
                <a:gd name="T0" fmla="*/ 0 w 77"/>
                <a:gd name="T1" fmla="*/ 24 h 24"/>
                <a:gd name="T2" fmla="*/ 77 w 77"/>
                <a:gd name="T3" fmla="*/ 0 h 24"/>
                <a:gd name="T4" fmla="*/ 0 60000 65536"/>
                <a:gd name="T5" fmla="*/ 0 60000 65536"/>
                <a:gd name="T6" fmla="*/ 0 w 77"/>
                <a:gd name="T7" fmla="*/ 0 h 24"/>
                <a:gd name="T8" fmla="*/ 77 w 7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7" h="24">
                  <a:moveTo>
                    <a:pt x="0" y="24"/>
                  </a:moveTo>
                  <a:lnTo>
                    <a:pt x="7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0" name="Freeform 49"/>
            <p:cNvSpPr>
              <a:spLocks/>
            </p:cNvSpPr>
            <p:nvPr/>
          </p:nvSpPr>
          <p:spPr bwMode="auto">
            <a:xfrm>
              <a:off x="4014" y="1788"/>
              <a:ext cx="78" cy="33"/>
            </a:xfrm>
            <a:custGeom>
              <a:avLst/>
              <a:gdLst>
                <a:gd name="T0" fmla="*/ 0 w 78"/>
                <a:gd name="T1" fmla="*/ 33 h 33"/>
                <a:gd name="T2" fmla="*/ 78 w 78"/>
                <a:gd name="T3" fmla="*/ 0 h 33"/>
                <a:gd name="T4" fmla="*/ 0 60000 65536"/>
                <a:gd name="T5" fmla="*/ 0 60000 65536"/>
                <a:gd name="T6" fmla="*/ 0 w 78"/>
                <a:gd name="T7" fmla="*/ 0 h 33"/>
                <a:gd name="T8" fmla="*/ 78 w 78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8" h="33">
                  <a:moveTo>
                    <a:pt x="0" y="33"/>
                  </a:moveTo>
                  <a:lnTo>
                    <a:pt x="7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1" name="Freeform 50"/>
            <p:cNvSpPr>
              <a:spLocks/>
            </p:cNvSpPr>
            <p:nvPr/>
          </p:nvSpPr>
          <p:spPr bwMode="auto">
            <a:xfrm>
              <a:off x="3882" y="1563"/>
              <a:ext cx="63" cy="39"/>
            </a:xfrm>
            <a:custGeom>
              <a:avLst/>
              <a:gdLst>
                <a:gd name="T0" fmla="*/ 0 w 63"/>
                <a:gd name="T1" fmla="*/ 39 h 39"/>
                <a:gd name="T2" fmla="*/ 63 w 63"/>
                <a:gd name="T3" fmla="*/ 0 h 39"/>
                <a:gd name="T4" fmla="*/ 0 60000 65536"/>
                <a:gd name="T5" fmla="*/ 0 60000 65536"/>
                <a:gd name="T6" fmla="*/ 0 w 63"/>
                <a:gd name="T7" fmla="*/ 0 h 39"/>
                <a:gd name="T8" fmla="*/ 63 w 63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39">
                  <a:moveTo>
                    <a:pt x="0" y="39"/>
                  </a:moveTo>
                  <a:lnTo>
                    <a:pt x="6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2" name="Freeform 51"/>
            <p:cNvSpPr>
              <a:spLocks/>
            </p:cNvSpPr>
            <p:nvPr/>
          </p:nvSpPr>
          <p:spPr bwMode="auto">
            <a:xfrm>
              <a:off x="4144" y="2336"/>
              <a:ext cx="88" cy="16"/>
            </a:xfrm>
            <a:custGeom>
              <a:avLst/>
              <a:gdLst>
                <a:gd name="T0" fmla="*/ 0 w 88"/>
                <a:gd name="T1" fmla="*/ 16 h 16"/>
                <a:gd name="T2" fmla="*/ 88 w 88"/>
                <a:gd name="T3" fmla="*/ 0 h 16"/>
                <a:gd name="T4" fmla="*/ 0 60000 65536"/>
                <a:gd name="T5" fmla="*/ 0 60000 65536"/>
                <a:gd name="T6" fmla="*/ 0 w 88"/>
                <a:gd name="T7" fmla="*/ 0 h 16"/>
                <a:gd name="T8" fmla="*/ 88 w 8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" h="16">
                  <a:moveTo>
                    <a:pt x="0" y="16"/>
                  </a:moveTo>
                  <a:lnTo>
                    <a:pt x="8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3" name="Freeform 52"/>
            <p:cNvSpPr>
              <a:spLocks/>
            </p:cNvSpPr>
            <p:nvPr/>
          </p:nvSpPr>
          <p:spPr bwMode="auto">
            <a:xfrm>
              <a:off x="3813" y="1446"/>
              <a:ext cx="54" cy="42"/>
            </a:xfrm>
            <a:custGeom>
              <a:avLst/>
              <a:gdLst>
                <a:gd name="T0" fmla="*/ 0 w 54"/>
                <a:gd name="T1" fmla="*/ 42 h 42"/>
                <a:gd name="T2" fmla="*/ 54 w 54"/>
                <a:gd name="T3" fmla="*/ 0 h 42"/>
                <a:gd name="T4" fmla="*/ 0 60000 65536"/>
                <a:gd name="T5" fmla="*/ 0 60000 65536"/>
                <a:gd name="T6" fmla="*/ 0 w 54"/>
                <a:gd name="T7" fmla="*/ 0 h 42"/>
                <a:gd name="T8" fmla="*/ 54 w 54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42">
                  <a:moveTo>
                    <a:pt x="0" y="42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4" name="Freeform 53"/>
            <p:cNvSpPr>
              <a:spLocks/>
            </p:cNvSpPr>
            <p:nvPr/>
          </p:nvSpPr>
          <p:spPr bwMode="auto">
            <a:xfrm>
              <a:off x="3966" y="1689"/>
              <a:ext cx="54" cy="27"/>
            </a:xfrm>
            <a:custGeom>
              <a:avLst/>
              <a:gdLst>
                <a:gd name="T0" fmla="*/ 0 w 54"/>
                <a:gd name="T1" fmla="*/ 27 h 27"/>
                <a:gd name="T2" fmla="*/ 54 w 54"/>
                <a:gd name="T3" fmla="*/ 0 h 27"/>
                <a:gd name="T4" fmla="*/ 0 60000 65536"/>
                <a:gd name="T5" fmla="*/ 0 60000 65536"/>
                <a:gd name="T6" fmla="*/ 0 w 54"/>
                <a:gd name="T7" fmla="*/ 0 h 27"/>
                <a:gd name="T8" fmla="*/ 54 w 54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27">
                  <a:moveTo>
                    <a:pt x="0" y="27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5" name="Freeform 54"/>
            <p:cNvSpPr>
              <a:spLocks/>
            </p:cNvSpPr>
            <p:nvPr/>
          </p:nvSpPr>
          <p:spPr bwMode="auto">
            <a:xfrm>
              <a:off x="4077" y="1933"/>
              <a:ext cx="59" cy="17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0 h 17"/>
                <a:gd name="T4" fmla="*/ 0 60000 65536"/>
                <a:gd name="T5" fmla="*/ 0 60000 65536"/>
                <a:gd name="T6" fmla="*/ 0 w 59"/>
                <a:gd name="T7" fmla="*/ 0 h 17"/>
                <a:gd name="T8" fmla="*/ 59 w 59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17">
                  <a:moveTo>
                    <a:pt x="0" y="17"/>
                  </a:moveTo>
                  <a:lnTo>
                    <a:pt x="5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6" name="Freeform 55"/>
            <p:cNvSpPr>
              <a:spLocks/>
            </p:cNvSpPr>
            <p:nvPr/>
          </p:nvSpPr>
          <p:spPr bwMode="auto">
            <a:xfrm>
              <a:off x="4155" y="2190"/>
              <a:ext cx="60" cy="12"/>
            </a:xfrm>
            <a:custGeom>
              <a:avLst/>
              <a:gdLst>
                <a:gd name="T0" fmla="*/ 0 w 60"/>
                <a:gd name="T1" fmla="*/ 12 h 12"/>
                <a:gd name="T2" fmla="*/ 60 w 60"/>
                <a:gd name="T3" fmla="*/ 0 h 12"/>
                <a:gd name="T4" fmla="*/ 0 60000 65536"/>
                <a:gd name="T5" fmla="*/ 0 60000 65536"/>
                <a:gd name="T6" fmla="*/ 0 w 60"/>
                <a:gd name="T7" fmla="*/ 0 h 12"/>
                <a:gd name="T8" fmla="*/ 60 w 6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">
                  <a:moveTo>
                    <a:pt x="0" y="12"/>
                  </a:moveTo>
                  <a:lnTo>
                    <a:pt x="6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7" name="Freeform 56"/>
            <p:cNvSpPr>
              <a:spLocks/>
            </p:cNvSpPr>
            <p:nvPr/>
          </p:nvSpPr>
          <p:spPr bwMode="auto">
            <a:xfrm>
              <a:off x="3723" y="1344"/>
              <a:ext cx="57" cy="45"/>
            </a:xfrm>
            <a:custGeom>
              <a:avLst/>
              <a:gdLst>
                <a:gd name="T0" fmla="*/ 0 w 57"/>
                <a:gd name="T1" fmla="*/ 45 h 45"/>
                <a:gd name="T2" fmla="*/ 57 w 57"/>
                <a:gd name="T3" fmla="*/ 0 h 45"/>
                <a:gd name="T4" fmla="*/ 0 60000 65536"/>
                <a:gd name="T5" fmla="*/ 0 60000 65536"/>
                <a:gd name="T6" fmla="*/ 0 w 57"/>
                <a:gd name="T7" fmla="*/ 0 h 45"/>
                <a:gd name="T8" fmla="*/ 57 w 57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45">
                  <a:moveTo>
                    <a:pt x="0" y="45"/>
                  </a:moveTo>
                  <a:lnTo>
                    <a:pt x="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8" name="Freeform 57"/>
            <p:cNvSpPr>
              <a:spLocks/>
            </p:cNvSpPr>
            <p:nvPr/>
          </p:nvSpPr>
          <p:spPr bwMode="auto">
            <a:xfrm>
              <a:off x="3639" y="1253"/>
              <a:ext cx="30" cy="25"/>
            </a:xfrm>
            <a:custGeom>
              <a:avLst/>
              <a:gdLst>
                <a:gd name="T0" fmla="*/ 0 w 30"/>
                <a:gd name="T1" fmla="*/ 25 h 25"/>
                <a:gd name="T2" fmla="*/ 30 w 30"/>
                <a:gd name="T3" fmla="*/ 0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25"/>
                  </a:moveTo>
                  <a:lnTo>
                    <a:pt x="3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9" name="Freeform 58"/>
            <p:cNvSpPr>
              <a:spLocks/>
            </p:cNvSpPr>
            <p:nvPr/>
          </p:nvSpPr>
          <p:spPr bwMode="auto">
            <a:xfrm>
              <a:off x="3516" y="1162"/>
              <a:ext cx="29" cy="41"/>
            </a:xfrm>
            <a:custGeom>
              <a:avLst/>
              <a:gdLst>
                <a:gd name="T0" fmla="*/ 0 w 29"/>
                <a:gd name="T1" fmla="*/ 41 h 41"/>
                <a:gd name="T2" fmla="*/ 29 w 29"/>
                <a:gd name="T3" fmla="*/ 0 h 41"/>
                <a:gd name="T4" fmla="*/ 0 60000 65536"/>
                <a:gd name="T5" fmla="*/ 0 60000 65536"/>
                <a:gd name="T6" fmla="*/ 0 w 29"/>
                <a:gd name="T7" fmla="*/ 0 h 41"/>
                <a:gd name="T8" fmla="*/ 29 w 29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41">
                  <a:moveTo>
                    <a:pt x="0" y="41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0" name="Freeform 59"/>
            <p:cNvSpPr>
              <a:spLocks/>
            </p:cNvSpPr>
            <p:nvPr/>
          </p:nvSpPr>
          <p:spPr bwMode="auto">
            <a:xfrm>
              <a:off x="3402" y="1062"/>
              <a:ext cx="36" cy="51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  <a:gd name="T4" fmla="*/ 0 60000 65536"/>
                <a:gd name="T5" fmla="*/ 0 60000 65536"/>
                <a:gd name="T6" fmla="*/ 0 w 36"/>
                <a:gd name="T7" fmla="*/ 0 h 51"/>
                <a:gd name="T8" fmla="*/ 36 w 36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51">
                  <a:moveTo>
                    <a:pt x="0" y="51"/>
                  </a:moveTo>
                  <a:lnTo>
                    <a:pt x="3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1" name="Freeform 60"/>
            <p:cNvSpPr>
              <a:spLocks/>
            </p:cNvSpPr>
            <p:nvPr/>
          </p:nvSpPr>
          <p:spPr bwMode="auto">
            <a:xfrm>
              <a:off x="3258" y="984"/>
              <a:ext cx="33" cy="60"/>
            </a:xfrm>
            <a:custGeom>
              <a:avLst/>
              <a:gdLst>
                <a:gd name="T0" fmla="*/ 0 w 33"/>
                <a:gd name="T1" fmla="*/ 60 h 60"/>
                <a:gd name="T2" fmla="*/ 33 w 33"/>
                <a:gd name="T3" fmla="*/ 0 h 60"/>
                <a:gd name="T4" fmla="*/ 0 60000 65536"/>
                <a:gd name="T5" fmla="*/ 0 60000 65536"/>
                <a:gd name="T6" fmla="*/ 0 w 33"/>
                <a:gd name="T7" fmla="*/ 0 h 60"/>
                <a:gd name="T8" fmla="*/ 33 w 33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60">
                  <a:moveTo>
                    <a:pt x="0" y="60"/>
                  </a:moveTo>
                  <a:lnTo>
                    <a:pt x="3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2" name="Freeform 61"/>
            <p:cNvSpPr>
              <a:spLocks/>
            </p:cNvSpPr>
            <p:nvPr/>
          </p:nvSpPr>
          <p:spPr bwMode="auto">
            <a:xfrm>
              <a:off x="3114" y="885"/>
              <a:ext cx="29" cy="66"/>
            </a:xfrm>
            <a:custGeom>
              <a:avLst/>
              <a:gdLst>
                <a:gd name="T0" fmla="*/ 0 w 29"/>
                <a:gd name="T1" fmla="*/ 66 h 66"/>
                <a:gd name="T2" fmla="*/ 29 w 29"/>
                <a:gd name="T3" fmla="*/ 0 h 66"/>
                <a:gd name="T4" fmla="*/ 0 60000 65536"/>
                <a:gd name="T5" fmla="*/ 0 60000 65536"/>
                <a:gd name="T6" fmla="*/ 0 w 29"/>
                <a:gd name="T7" fmla="*/ 0 h 66"/>
                <a:gd name="T8" fmla="*/ 29 w 29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6">
                  <a:moveTo>
                    <a:pt x="0" y="66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3" name="Freeform 62"/>
            <p:cNvSpPr>
              <a:spLocks/>
            </p:cNvSpPr>
            <p:nvPr/>
          </p:nvSpPr>
          <p:spPr bwMode="auto">
            <a:xfrm>
              <a:off x="2949" y="837"/>
              <a:ext cx="21" cy="66"/>
            </a:xfrm>
            <a:custGeom>
              <a:avLst/>
              <a:gdLst>
                <a:gd name="T0" fmla="*/ 0 w 21"/>
                <a:gd name="T1" fmla="*/ 66 h 66"/>
                <a:gd name="T2" fmla="*/ 21 w 21"/>
                <a:gd name="T3" fmla="*/ 0 h 66"/>
                <a:gd name="T4" fmla="*/ 0 60000 65536"/>
                <a:gd name="T5" fmla="*/ 0 60000 65536"/>
                <a:gd name="T6" fmla="*/ 0 w 21"/>
                <a:gd name="T7" fmla="*/ 0 h 66"/>
                <a:gd name="T8" fmla="*/ 21 w 21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6">
                  <a:moveTo>
                    <a:pt x="0" y="66"/>
                  </a:moveTo>
                  <a:lnTo>
                    <a:pt x="2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4" name="Freeform 63"/>
            <p:cNvSpPr>
              <a:spLocks/>
            </p:cNvSpPr>
            <p:nvPr/>
          </p:nvSpPr>
          <p:spPr bwMode="auto">
            <a:xfrm>
              <a:off x="2781" y="780"/>
              <a:ext cx="6" cy="57"/>
            </a:xfrm>
            <a:custGeom>
              <a:avLst/>
              <a:gdLst>
                <a:gd name="T0" fmla="*/ 0 w 6"/>
                <a:gd name="T1" fmla="*/ 57 h 57"/>
                <a:gd name="T2" fmla="*/ 6 w 6"/>
                <a:gd name="T3" fmla="*/ 0 h 57"/>
                <a:gd name="T4" fmla="*/ 0 60000 65536"/>
                <a:gd name="T5" fmla="*/ 0 60000 65536"/>
                <a:gd name="T6" fmla="*/ 0 w 6"/>
                <a:gd name="T7" fmla="*/ 0 h 57"/>
                <a:gd name="T8" fmla="*/ 6 w 6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57">
                  <a:moveTo>
                    <a:pt x="0" y="57"/>
                  </a:moveTo>
                  <a:lnTo>
                    <a:pt x="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5" name="Freeform 64"/>
            <p:cNvSpPr>
              <a:spLocks/>
            </p:cNvSpPr>
            <p:nvPr/>
          </p:nvSpPr>
          <p:spPr bwMode="auto">
            <a:xfrm>
              <a:off x="2610" y="756"/>
              <a:ext cx="3" cy="87"/>
            </a:xfrm>
            <a:custGeom>
              <a:avLst/>
              <a:gdLst>
                <a:gd name="T0" fmla="*/ 0 w 3"/>
                <a:gd name="T1" fmla="*/ 87 h 87"/>
                <a:gd name="T2" fmla="*/ 3 w 3"/>
                <a:gd name="T3" fmla="*/ 0 h 87"/>
                <a:gd name="T4" fmla="*/ 0 60000 65536"/>
                <a:gd name="T5" fmla="*/ 0 60000 65536"/>
                <a:gd name="T6" fmla="*/ 0 w 3"/>
                <a:gd name="T7" fmla="*/ 0 h 87"/>
                <a:gd name="T8" fmla="*/ 3 w 3"/>
                <a:gd name="T9" fmla="*/ 87 h 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7">
                  <a:moveTo>
                    <a:pt x="0" y="87"/>
                  </a:moveTo>
                  <a:lnTo>
                    <a:pt x="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6" name="Freeform 65"/>
            <p:cNvSpPr>
              <a:spLocks/>
            </p:cNvSpPr>
            <p:nvPr/>
          </p:nvSpPr>
          <p:spPr bwMode="auto">
            <a:xfrm>
              <a:off x="2013" y="813"/>
              <a:ext cx="18" cy="78"/>
            </a:xfrm>
            <a:custGeom>
              <a:avLst/>
              <a:gdLst>
                <a:gd name="T0" fmla="*/ 18 w 18"/>
                <a:gd name="T1" fmla="*/ 78 h 78"/>
                <a:gd name="T2" fmla="*/ 0 w 18"/>
                <a:gd name="T3" fmla="*/ 0 h 78"/>
                <a:gd name="T4" fmla="*/ 0 60000 65536"/>
                <a:gd name="T5" fmla="*/ 0 60000 65536"/>
                <a:gd name="T6" fmla="*/ 0 w 18"/>
                <a:gd name="T7" fmla="*/ 0 h 78"/>
                <a:gd name="T8" fmla="*/ 18 w 18"/>
                <a:gd name="T9" fmla="*/ 78 h 7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78">
                  <a:moveTo>
                    <a:pt x="18" y="7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7" name="Freeform 66"/>
            <p:cNvSpPr>
              <a:spLocks/>
            </p:cNvSpPr>
            <p:nvPr/>
          </p:nvSpPr>
          <p:spPr bwMode="auto">
            <a:xfrm>
              <a:off x="1854" y="864"/>
              <a:ext cx="15" cy="60"/>
            </a:xfrm>
            <a:custGeom>
              <a:avLst/>
              <a:gdLst>
                <a:gd name="T0" fmla="*/ 15 w 15"/>
                <a:gd name="T1" fmla="*/ 60 h 60"/>
                <a:gd name="T2" fmla="*/ 0 w 15"/>
                <a:gd name="T3" fmla="*/ 0 h 60"/>
                <a:gd name="T4" fmla="*/ 0 60000 65536"/>
                <a:gd name="T5" fmla="*/ 0 60000 65536"/>
                <a:gd name="T6" fmla="*/ 0 w 15"/>
                <a:gd name="T7" fmla="*/ 0 h 60"/>
                <a:gd name="T8" fmla="*/ 15 w 15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60">
                  <a:moveTo>
                    <a:pt x="15" y="6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8" name="Freeform 67"/>
            <p:cNvSpPr>
              <a:spLocks/>
            </p:cNvSpPr>
            <p:nvPr/>
          </p:nvSpPr>
          <p:spPr bwMode="auto">
            <a:xfrm>
              <a:off x="2337" y="774"/>
              <a:ext cx="3" cy="69"/>
            </a:xfrm>
            <a:custGeom>
              <a:avLst/>
              <a:gdLst>
                <a:gd name="T0" fmla="*/ 3 w 3"/>
                <a:gd name="T1" fmla="*/ 69 h 69"/>
                <a:gd name="T2" fmla="*/ 0 w 3"/>
                <a:gd name="T3" fmla="*/ 0 h 69"/>
                <a:gd name="T4" fmla="*/ 0 60000 65536"/>
                <a:gd name="T5" fmla="*/ 0 60000 65536"/>
                <a:gd name="T6" fmla="*/ 0 w 3"/>
                <a:gd name="T7" fmla="*/ 0 h 69"/>
                <a:gd name="T8" fmla="*/ 3 w 3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9">
                  <a:moveTo>
                    <a:pt x="3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9" name="Freeform 68"/>
            <p:cNvSpPr>
              <a:spLocks/>
            </p:cNvSpPr>
            <p:nvPr/>
          </p:nvSpPr>
          <p:spPr bwMode="auto">
            <a:xfrm>
              <a:off x="2178" y="792"/>
              <a:ext cx="6" cy="42"/>
            </a:xfrm>
            <a:custGeom>
              <a:avLst/>
              <a:gdLst>
                <a:gd name="T0" fmla="*/ 6 w 6"/>
                <a:gd name="T1" fmla="*/ 42 h 42"/>
                <a:gd name="T2" fmla="*/ 0 w 6"/>
                <a:gd name="T3" fmla="*/ 0 h 42"/>
                <a:gd name="T4" fmla="*/ 0 60000 65536"/>
                <a:gd name="T5" fmla="*/ 0 60000 65536"/>
                <a:gd name="T6" fmla="*/ 0 w 6"/>
                <a:gd name="T7" fmla="*/ 0 h 42"/>
                <a:gd name="T8" fmla="*/ 6 w 6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42">
                  <a:moveTo>
                    <a:pt x="6" y="4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0" name="Freeform 69"/>
            <p:cNvSpPr>
              <a:spLocks/>
            </p:cNvSpPr>
            <p:nvPr/>
          </p:nvSpPr>
          <p:spPr bwMode="auto">
            <a:xfrm>
              <a:off x="1701" y="935"/>
              <a:ext cx="21" cy="46"/>
            </a:xfrm>
            <a:custGeom>
              <a:avLst/>
              <a:gdLst>
                <a:gd name="T0" fmla="*/ 21 w 21"/>
                <a:gd name="T1" fmla="*/ 46 h 46"/>
                <a:gd name="T2" fmla="*/ 0 w 21"/>
                <a:gd name="T3" fmla="*/ 0 h 46"/>
                <a:gd name="T4" fmla="*/ 0 60000 65536"/>
                <a:gd name="T5" fmla="*/ 0 60000 65536"/>
                <a:gd name="T6" fmla="*/ 0 w 21"/>
                <a:gd name="T7" fmla="*/ 0 h 46"/>
                <a:gd name="T8" fmla="*/ 21 w 21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46">
                  <a:moveTo>
                    <a:pt x="21" y="4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1" name="Freeform 70"/>
            <p:cNvSpPr>
              <a:spLocks/>
            </p:cNvSpPr>
            <p:nvPr/>
          </p:nvSpPr>
          <p:spPr bwMode="auto">
            <a:xfrm>
              <a:off x="1578" y="984"/>
              <a:ext cx="24" cy="54"/>
            </a:xfrm>
            <a:custGeom>
              <a:avLst/>
              <a:gdLst>
                <a:gd name="T0" fmla="*/ 24 w 24"/>
                <a:gd name="T1" fmla="*/ 54 h 54"/>
                <a:gd name="T2" fmla="*/ 0 w 24"/>
                <a:gd name="T3" fmla="*/ 0 h 54"/>
                <a:gd name="T4" fmla="*/ 0 60000 65536"/>
                <a:gd name="T5" fmla="*/ 0 60000 65536"/>
                <a:gd name="T6" fmla="*/ 0 w 24"/>
                <a:gd name="T7" fmla="*/ 0 h 54"/>
                <a:gd name="T8" fmla="*/ 24 w 24"/>
                <a:gd name="T9" fmla="*/ 54 h 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54">
                  <a:moveTo>
                    <a:pt x="24" y="5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2" name="Freeform 71"/>
            <p:cNvSpPr>
              <a:spLocks/>
            </p:cNvSpPr>
            <p:nvPr/>
          </p:nvSpPr>
          <p:spPr bwMode="auto">
            <a:xfrm>
              <a:off x="1429" y="1071"/>
              <a:ext cx="44" cy="69"/>
            </a:xfrm>
            <a:custGeom>
              <a:avLst/>
              <a:gdLst>
                <a:gd name="T0" fmla="*/ 44 w 44"/>
                <a:gd name="T1" fmla="*/ 69 h 69"/>
                <a:gd name="T2" fmla="*/ 0 w 44"/>
                <a:gd name="T3" fmla="*/ 0 h 69"/>
                <a:gd name="T4" fmla="*/ 0 60000 65536"/>
                <a:gd name="T5" fmla="*/ 0 60000 65536"/>
                <a:gd name="T6" fmla="*/ 0 w 44"/>
                <a:gd name="T7" fmla="*/ 0 h 69"/>
                <a:gd name="T8" fmla="*/ 44 w 44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69">
                  <a:moveTo>
                    <a:pt x="44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3" name="Freeform 72"/>
            <p:cNvSpPr>
              <a:spLocks/>
            </p:cNvSpPr>
            <p:nvPr/>
          </p:nvSpPr>
          <p:spPr bwMode="auto">
            <a:xfrm>
              <a:off x="1290" y="1188"/>
              <a:ext cx="36" cy="39"/>
            </a:xfrm>
            <a:custGeom>
              <a:avLst/>
              <a:gdLst>
                <a:gd name="T0" fmla="*/ 36 w 36"/>
                <a:gd name="T1" fmla="*/ 39 h 39"/>
                <a:gd name="T2" fmla="*/ 0 w 36"/>
                <a:gd name="T3" fmla="*/ 0 h 39"/>
                <a:gd name="T4" fmla="*/ 0 60000 65536"/>
                <a:gd name="T5" fmla="*/ 0 60000 65536"/>
                <a:gd name="T6" fmla="*/ 0 w 36"/>
                <a:gd name="T7" fmla="*/ 0 h 39"/>
                <a:gd name="T8" fmla="*/ 36 w 36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9">
                  <a:moveTo>
                    <a:pt x="36" y="3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4" name="Freeform 73"/>
            <p:cNvSpPr>
              <a:spLocks/>
            </p:cNvSpPr>
            <p:nvPr/>
          </p:nvSpPr>
          <p:spPr bwMode="auto">
            <a:xfrm>
              <a:off x="1200" y="1278"/>
              <a:ext cx="36" cy="36"/>
            </a:xfrm>
            <a:custGeom>
              <a:avLst/>
              <a:gdLst>
                <a:gd name="T0" fmla="*/ 36 w 36"/>
                <a:gd name="T1" fmla="*/ 36 h 36"/>
                <a:gd name="T2" fmla="*/ 0 w 36"/>
                <a:gd name="T3" fmla="*/ 0 h 36"/>
                <a:gd name="T4" fmla="*/ 0 60000 65536"/>
                <a:gd name="T5" fmla="*/ 0 60000 65536"/>
                <a:gd name="T6" fmla="*/ 0 w 36"/>
                <a:gd name="T7" fmla="*/ 0 h 36"/>
                <a:gd name="T8" fmla="*/ 36 w 36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6">
                  <a:moveTo>
                    <a:pt x="36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5" name="Freeform 74"/>
            <p:cNvSpPr>
              <a:spLocks/>
            </p:cNvSpPr>
            <p:nvPr/>
          </p:nvSpPr>
          <p:spPr bwMode="auto">
            <a:xfrm>
              <a:off x="1104" y="1365"/>
              <a:ext cx="36" cy="45"/>
            </a:xfrm>
            <a:custGeom>
              <a:avLst/>
              <a:gdLst>
                <a:gd name="T0" fmla="*/ 36 w 36"/>
                <a:gd name="T1" fmla="*/ 45 h 45"/>
                <a:gd name="T2" fmla="*/ 0 w 36"/>
                <a:gd name="T3" fmla="*/ 0 h 45"/>
                <a:gd name="T4" fmla="*/ 0 60000 65536"/>
                <a:gd name="T5" fmla="*/ 0 60000 65536"/>
                <a:gd name="T6" fmla="*/ 0 w 36"/>
                <a:gd name="T7" fmla="*/ 0 h 45"/>
                <a:gd name="T8" fmla="*/ 36 w 36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5">
                  <a:moveTo>
                    <a:pt x="36" y="4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6" name="Freeform 75"/>
            <p:cNvSpPr>
              <a:spLocks/>
            </p:cNvSpPr>
            <p:nvPr/>
          </p:nvSpPr>
          <p:spPr bwMode="auto">
            <a:xfrm>
              <a:off x="1020" y="1480"/>
              <a:ext cx="48" cy="35"/>
            </a:xfrm>
            <a:custGeom>
              <a:avLst/>
              <a:gdLst>
                <a:gd name="T0" fmla="*/ 48 w 48"/>
                <a:gd name="T1" fmla="*/ 35 h 35"/>
                <a:gd name="T2" fmla="*/ 0 w 48"/>
                <a:gd name="T3" fmla="*/ 0 h 35"/>
                <a:gd name="T4" fmla="*/ 0 60000 65536"/>
                <a:gd name="T5" fmla="*/ 0 60000 65536"/>
                <a:gd name="T6" fmla="*/ 0 w 48"/>
                <a:gd name="T7" fmla="*/ 0 h 35"/>
                <a:gd name="T8" fmla="*/ 48 w 4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35">
                  <a:moveTo>
                    <a:pt x="48" y="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7" name="Freeform 76"/>
            <p:cNvSpPr>
              <a:spLocks/>
            </p:cNvSpPr>
            <p:nvPr/>
          </p:nvSpPr>
          <p:spPr bwMode="auto">
            <a:xfrm>
              <a:off x="915" y="1605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8" name="Freeform 77"/>
            <p:cNvSpPr>
              <a:spLocks/>
            </p:cNvSpPr>
            <p:nvPr/>
          </p:nvSpPr>
          <p:spPr bwMode="auto">
            <a:xfrm>
              <a:off x="839" y="1752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9" name="Freeform 78"/>
            <p:cNvSpPr>
              <a:spLocks/>
            </p:cNvSpPr>
            <p:nvPr/>
          </p:nvSpPr>
          <p:spPr bwMode="auto">
            <a:xfrm>
              <a:off x="759" y="1887"/>
              <a:ext cx="63" cy="24"/>
            </a:xfrm>
            <a:custGeom>
              <a:avLst/>
              <a:gdLst>
                <a:gd name="T0" fmla="*/ 63 w 63"/>
                <a:gd name="T1" fmla="*/ 24 h 24"/>
                <a:gd name="T2" fmla="*/ 0 w 63"/>
                <a:gd name="T3" fmla="*/ 0 h 24"/>
                <a:gd name="T4" fmla="*/ 0 60000 65536"/>
                <a:gd name="T5" fmla="*/ 0 60000 65536"/>
                <a:gd name="T6" fmla="*/ 0 w 63"/>
                <a:gd name="T7" fmla="*/ 0 h 24"/>
                <a:gd name="T8" fmla="*/ 63 w 63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24">
                  <a:moveTo>
                    <a:pt x="63" y="2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0" name="Freeform 79"/>
            <p:cNvSpPr>
              <a:spLocks/>
            </p:cNvSpPr>
            <p:nvPr/>
          </p:nvSpPr>
          <p:spPr bwMode="auto">
            <a:xfrm>
              <a:off x="735" y="2037"/>
              <a:ext cx="57" cy="21"/>
            </a:xfrm>
            <a:custGeom>
              <a:avLst/>
              <a:gdLst>
                <a:gd name="T0" fmla="*/ 57 w 57"/>
                <a:gd name="T1" fmla="*/ 21 h 21"/>
                <a:gd name="T2" fmla="*/ 0 w 57"/>
                <a:gd name="T3" fmla="*/ 0 h 21"/>
                <a:gd name="T4" fmla="*/ 0 60000 65536"/>
                <a:gd name="T5" fmla="*/ 0 60000 65536"/>
                <a:gd name="T6" fmla="*/ 0 w 57"/>
                <a:gd name="T7" fmla="*/ 0 h 21"/>
                <a:gd name="T8" fmla="*/ 57 w 57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21">
                  <a:moveTo>
                    <a:pt x="57" y="2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1" name="Freeform 80"/>
            <p:cNvSpPr>
              <a:spLocks/>
            </p:cNvSpPr>
            <p:nvPr/>
          </p:nvSpPr>
          <p:spPr bwMode="auto">
            <a:xfrm>
              <a:off x="681" y="2178"/>
              <a:ext cx="79" cy="18"/>
            </a:xfrm>
            <a:custGeom>
              <a:avLst/>
              <a:gdLst>
                <a:gd name="T0" fmla="*/ 79 w 79"/>
                <a:gd name="T1" fmla="*/ 18 h 18"/>
                <a:gd name="T2" fmla="*/ 0 w 79"/>
                <a:gd name="T3" fmla="*/ 0 h 18"/>
                <a:gd name="T4" fmla="*/ 0 60000 65536"/>
                <a:gd name="T5" fmla="*/ 0 60000 65536"/>
                <a:gd name="T6" fmla="*/ 0 w 79"/>
                <a:gd name="T7" fmla="*/ 0 h 18"/>
                <a:gd name="T8" fmla="*/ 79 w 79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8">
                  <a:moveTo>
                    <a:pt x="79" y="1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2" name="Freeform 81"/>
            <p:cNvSpPr>
              <a:spLocks/>
            </p:cNvSpPr>
            <p:nvPr/>
          </p:nvSpPr>
          <p:spPr bwMode="auto">
            <a:xfrm>
              <a:off x="651" y="2340"/>
              <a:ext cx="69" cy="12"/>
            </a:xfrm>
            <a:custGeom>
              <a:avLst/>
              <a:gdLst>
                <a:gd name="T0" fmla="*/ 69 w 69"/>
                <a:gd name="T1" fmla="*/ 12 h 12"/>
                <a:gd name="T2" fmla="*/ 0 w 69"/>
                <a:gd name="T3" fmla="*/ 0 h 12"/>
                <a:gd name="T4" fmla="*/ 0 60000 65536"/>
                <a:gd name="T5" fmla="*/ 0 60000 65536"/>
                <a:gd name="T6" fmla="*/ 0 w 69"/>
                <a:gd name="T7" fmla="*/ 0 h 12"/>
                <a:gd name="T8" fmla="*/ 69 w 69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9" h="12">
                  <a:moveTo>
                    <a:pt x="69" y="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6" name="Freeform 83"/>
          <p:cNvSpPr>
            <a:spLocks/>
          </p:cNvSpPr>
          <p:nvPr/>
        </p:nvSpPr>
        <p:spPr bwMode="auto">
          <a:xfrm>
            <a:off x="596900" y="1981200"/>
            <a:ext cx="7602538" cy="2655888"/>
          </a:xfrm>
          <a:custGeom>
            <a:avLst/>
            <a:gdLst>
              <a:gd name="T0" fmla="*/ 7602538 w 4789"/>
              <a:gd name="T1" fmla="*/ 2622551 h 1673"/>
              <a:gd name="T2" fmla="*/ 3578225 w 4789"/>
              <a:gd name="T3" fmla="*/ 2655888 h 1673"/>
              <a:gd name="T4" fmla="*/ 0 w 4789"/>
              <a:gd name="T5" fmla="*/ 0 h 1673"/>
              <a:gd name="T6" fmla="*/ 0 60000 65536"/>
              <a:gd name="T7" fmla="*/ 0 60000 65536"/>
              <a:gd name="T8" fmla="*/ 0 60000 65536"/>
              <a:gd name="T9" fmla="*/ 0 w 4789"/>
              <a:gd name="T10" fmla="*/ 0 h 1673"/>
              <a:gd name="T11" fmla="*/ 4789 w 4789"/>
              <a:gd name="T12" fmla="*/ 1673 h 1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89" h="1673">
                <a:moveTo>
                  <a:pt x="4789" y="1652"/>
                </a:moveTo>
                <a:lnTo>
                  <a:pt x="2254" y="1673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7" name="Text Box 84"/>
          <p:cNvSpPr txBox="1">
            <a:spLocks noChangeArrowheads="1"/>
          </p:cNvSpPr>
          <p:nvPr/>
        </p:nvSpPr>
        <p:spPr bwMode="auto">
          <a:xfrm>
            <a:off x="395288" y="1196975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М</a:t>
            </a:r>
          </a:p>
        </p:txBody>
      </p:sp>
      <p:sp>
        <p:nvSpPr>
          <p:cNvPr id="28688" name="Text Box 85"/>
          <p:cNvSpPr txBox="1">
            <a:spLocks noChangeArrowheads="1"/>
          </p:cNvSpPr>
          <p:nvPr/>
        </p:nvSpPr>
        <p:spPr bwMode="auto">
          <a:xfrm>
            <a:off x="7729538" y="4652963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Gill Sans MT" pitchFamily="34" charset="0"/>
              </a:rPr>
              <a:t>D</a:t>
            </a:r>
            <a:endParaRPr lang="ru-RU" sz="3600" b="1">
              <a:latin typeface="Corbel" pitchFamily="34" charset="0"/>
            </a:endParaRPr>
          </a:p>
        </p:txBody>
      </p:sp>
      <p:sp>
        <p:nvSpPr>
          <p:cNvPr id="28689" name="Text Box 86"/>
          <p:cNvSpPr txBox="1">
            <a:spLocks noChangeArrowheads="1"/>
          </p:cNvSpPr>
          <p:nvPr/>
        </p:nvSpPr>
        <p:spPr bwMode="auto">
          <a:xfrm>
            <a:off x="3984625" y="46529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Р</a:t>
            </a:r>
          </a:p>
        </p:txBody>
      </p:sp>
      <p:grpSp>
        <p:nvGrpSpPr>
          <p:cNvPr id="3" name="Group 101"/>
          <p:cNvGrpSpPr>
            <a:grpSpLocks/>
          </p:cNvGrpSpPr>
          <p:nvPr/>
        </p:nvGrpSpPr>
        <p:grpSpPr bwMode="auto">
          <a:xfrm>
            <a:off x="1474788" y="1412875"/>
            <a:ext cx="5764212" cy="3382963"/>
            <a:chOff x="888" y="982"/>
            <a:chExt cx="3536" cy="1996"/>
          </a:xfrm>
        </p:grpSpPr>
        <p:sp>
          <p:nvSpPr>
            <p:cNvPr id="28703" name="Arc 91"/>
            <p:cNvSpPr>
              <a:spLocks/>
            </p:cNvSpPr>
            <p:nvPr/>
          </p:nvSpPr>
          <p:spPr bwMode="auto">
            <a:xfrm>
              <a:off x="888" y="982"/>
              <a:ext cx="3536" cy="1996"/>
            </a:xfrm>
            <a:custGeom>
              <a:avLst/>
              <a:gdLst>
                <a:gd name="T0" fmla="*/ 0 w 37403"/>
                <a:gd name="T1" fmla="*/ 59 h 21600"/>
                <a:gd name="T2" fmla="*/ 334 w 37403"/>
                <a:gd name="T3" fmla="*/ 178 h 21600"/>
                <a:gd name="T4" fmla="*/ 141 w 37403"/>
                <a:gd name="T5" fmla="*/ 184 h 21600"/>
                <a:gd name="T6" fmla="*/ 0 60000 65536"/>
                <a:gd name="T7" fmla="*/ 0 60000 65536"/>
                <a:gd name="T8" fmla="*/ 0 60000 65536"/>
                <a:gd name="T9" fmla="*/ 0 w 37403"/>
                <a:gd name="T10" fmla="*/ 0 h 21600"/>
                <a:gd name="T11" fmla="*/ 37403 w 37403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403" h="21600" fill="none" extrusionOk="0">
                  <a:moveTo>
                    <a:pt x="0" y="6891"/>
                  </a:moveTo>
                  <a:cubicBezTo>
                    <a:pt x="4086" y="2496"/>
                    <a:pt x="9817" y="-1"/>
                    <a:pt x="15818" y="0"/>
                  </a:cubicBezTo>
                  <a:cubicBezTo>
                    <a:pt x="27434" y="0"/>
                    <a:pt x="36970" y="9187"/>
                    <a:pt x="37403" y="20795"/>
                  </a:cubicBezTo>
                </a:path>
                <a:path w="37403" h="21600" stroke="0" extrusionOk="0">
                  <a:moveTo>
                    <a:pt x="0" y="6891"/>
                  </a:moveTo>
                  <a:cubicBezTo>
                    <a:pt x="4086" y="2496"/>
                    <a:pt x="9817" y="-1"/>
                    <a:pt x="15818" y="0"/>
                  </a:cubicBezTo>
                  <a:cubicBezTo>
                    <a:pt x="27434" y="0"/>
                    <a:pt x="36970" y="9187"/>
                    <a:pt x="37403" y="20795"/>
                  </a:cubicBezTo>
                  <a:lnTo>
                    <a:pt x="15818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04" name="Oval 92"/>
            <p:cNvSpPr>
              <a:spLocks noChangeArrowheads="1"/>
            </p:cNvSpPr>
            <p:nvPr/>
          </p:nvSpPr>
          <p:spPr bwMode="auto">
            <a:xfrm>
              <a:off x="4061" y="2660"/>
              <a:ext cx="318" cy="31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grpSp>
        <p:nvGrpSpPr>
          <p:cNvPr id="4" name="Group 93"/>
          <p:cNvGrpSpPr>
            <a:grpSpLocks/>
          </p:cNvGrpSpPr>
          <p:nvPr/>
        </p:nvGrpSpPr>
        <p:grpSpPr bwMode="auto">
          <a:xfrm>
            <a:off x="4932363" y="5445125"/>
            <a:ext cx="2913062" cy="641350"/>
            <a:chOff x="2562" y="3203"/>
            <a:chExt cx="1835" cy="404"/>
          </a:xfrm>
        </p:grpSpPr>
        <p:sp>
          <p:nvSpPr>
            <p:cNvPr id="28702" name="Text Box 94"/>
            <p:cNvSpPr txBox="1">
              <a:spLocks noChangeArrowheads="1"/>
            </p:cNvSpPr>
            <p:nvPr/>
          </p:nvSpPr>
          <p:spPr bwMode="auto">
            <a:xfrm>
              <a:off x="2789" y="3203"/>
              <a:ext cx="16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MPD</a:t>
              </a:r>
              <a:r>
                <a:rPr lang="ru-RU" sz="3600" b="1">
                  <a:latin typeface="Corbel" pitchFamily="34" charset="0"/>
                </a:rPr>
                <a:t> = 145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8683" name="Object 11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8683" name="Формула" r:id="rId3" imgW="164957" imgH="152268" progId="Equation.3">
                <p:embed/>
              </p:oleObj>
            </a:graphicData>
          </a:graphic>
        </p:graphicFrame>
      </p:grpSp>
      <p:sp>
        <p:nvSpPr>
          <p:cNvPr id="85092" name="Text Box 100"/>
          <p:cNvSpPr txBox="1">
            <a:spLocks noChangeArrowheads="1"/>
          </p:cNvSpPr>
          <p:nvPr/>
        </p:nvSpPr>
        <p:spPr bwMode="auto">
          <a:xfrm>
            <a:off x="3059113" y="115888"/>
            <a:ext cx="2401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Ошибка!</a:t>
            </a:r>
          </a:p>
        </p:txBody>
      </p:sp>
      <p:grpSp>
        <p:nvGrpSpPr>
          <p:cNvPr id="28693" name="Group 102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28694" name="Freeform 10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5" name="Freeform 10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6" name="Freeform 10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7" name="Freeform 10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8" name="Freeform 10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Freeform 10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0" name="Freeform 10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1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5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5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0.09861 0.0046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8" name="Freeform 2"/>
          <p:cNvSpPr>
            <a:spLocks/>
          </p:cNvSpPr>
          <p:nvPr/>
        </p:nvSpPr>
        <p:spPr bwMode="auto">
          <a:xfrm>
            <a:off x="2590800" y="2641600"/>
            <a:ext cx="3205163" cy="2011363"/>
          </a:xfrm>
          <a:custGeom>
            <a:avLst/>
            <a:gdLst>
              <a:gd name="T0" fmla="*/ 1404938 w 2019"/>
              <a:gd name="T1" fmla="*/ 2011363 h 1267"/>
              <a:gd name="T2" fmla="*/ 0 w 2019"/>
              <a:gd name="T3" fmla="*/ 330200 h 1267"/>
              <a:gd name="T4" fmla="*/ 914400 w 2019"/>
              <a:gd name="T5" fmla="*/ 0 h 1267"/>
              <a:gd name="T6" fmla="*/ 368300 w 2019"/>
              <a:gd name="T7" fmla="*/ 190500 h 1267"/>
              <a:gd name="T8" fmla="*/ 1476375 w 2019"/>
              <a:gd name="T9" fmla="*/ 211138 h 1267"/>
              <a:gd name="T10" fmla="*/ 2052638 w 2019"/>
              <a:gd name="T11" fmla="*/ 427038 h 1267"/>
              <a:gd name="T12" fmla="*/ 2341563 w 2019"/>
              <a:gd name="T13" fmla="*/ 571500 h 1267"/>
              <a:gd name="T14" fmla="*/ 2701926 w 2019"/>
              <a:gd name="T15" fmla="*/ 787400 h 1267"/>
              <a:gd name="T16" fmla="*/ 2989263 w 2019"/>
              <a:gd name="T17" fmla="*/ 1219200 h 1267"/>
              <a:gd name="T18" fmla="*/ 3133726 w 2019"/>
              <a:gd name="T19" fmla="*/ 1724026 h 1267"/>
              <a:gd name="T20" fmla="*/ 3205163 w 2019"/>
              <a:gd name="T21" fmla="*/ 2011363 h 1267"/>
              <a:gd name="T22" fmla="*/ 1404938 w 2019"/>
              <a:gd name="T23" fmla="*/ 2011363 h 126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19"/>
              <a:gd name="T37" fmla="*/ 0 h 1267"/>
              <a:gd name="T38" fmla="*/ 2019 w 2019"/>
              <a:gd name="T39" fmla="*/ 1267 h 126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19" h="1267">
                <a:moveTo>
                  <a:pt x="885" y="1267"/>
                </a:moveTo>
                <a:lnTo>
                  <a:pt x="0" y="208"/>
                </a:lnTo>
                <a:lnTo>
                  <a:pt x="576" y="0"/>
                </a:lnTo>
                <a:lnTo>
                  <a:pt x="232" y="120"/>
                </a:lnTo>
                <a:lnTo>
                  <a:pt x="930" y="133"/>
                </a:lnTo>
                <a:lnTo>
                  <a:pt x="1293" y="269"/>
                </a:lnTo>
                <a:lnTo>
                  <a:pt x="1475" y="360"/>
                </a:lnTo>
                <a:lnTo>
                  <a:pt x="1702" y="496"/>
                </a:lnTo>
                <a:lnTo>
                  <a:pt x="1883" y="768"/>
                </a:lnTo>
                <a:lnTo>
                  <a:pt x="1974" y="1086"/>
                </a:lnTo>
                <a:lnTo>
                  <a:pt x="2019" y="1267"/>
                </a:lnTo>
                <a:lnTo>
                  <a:pt x="885" y="1267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72"/>
          <p:cNvGrpSpPr>
            <a:grpSpLocks/>
          </p:cNvGrpSpPr>
          <p:nvPr/>
        </p:nvGrpSpPr>
        <p:grpSpPr bwMode="auto">
          <a:xfrm rot="-1562216">
            <a:off x="828675" y="1773238"/>
            <a:ext cx="6191250" cy="5695950"/>
            <a:chOff x="522" y="1117"/>
            <a:chExt cx="3900" cy="3588"/>
          </a:xfrm>
        </p:grpSpPr>
        <p:grpSp>
          <p:nvGrpSpPr>
            <p:cNvPr id="29726" name="Group 93"/>
            <p:cNvGrpSpPr>
              <a:grpSpLocks/>
            </p:cNvGrpSpPr>
            <p:nvPr/>
          </p:nvGrpSpPr>
          <p:grpSpPr bwMode="auto">
            <a:xfrm rot="-10353607">
              <a:off x="522" y="2840"/>
              <a:ext cx="3766" cy="1865"/>
              <a:chOff x="511" y="754"/>
              <a:chExt cx="3766" cy="1865"/>
            </a:xfrm>
          </p:grpSpPr>
          <p:sp>
            <p:nvSpPr>
              <p:cNvPr id="29806" name="Freeform 94"/>
              <p:cNvSpPr>
                <a:spLocks/>
              </p:cNvSpPr>
              <p:nvPr/>
            </p:nvSpPr>
            <p:spPr bwMode="auto">
              <a:xfrm>
                <a:off x="612" y="2548"/>
                <a:ext cx="3662" cy="3"/>
              </a:xfrm>
              <a:custGeom>
                <a:avLst/>
                <a:gdLst>
                  <a:gd name="T0" fmla="*/ 3662 w 4554"/>
                  <a:gd name="T1" fmla="*/ 0 h 3"/>
                  <a:gd name="T2" fmla="*/ 0 w 4554"/>
                  <a:gd name="T3" fmla="*/ 3 h 3"/>
                  <a:gd name="T4" fmla="*/ 0 60000 65536"/>
                  <a:gd name="T5" fmla="*/ 0 60000 65536"/>
                  <a:gd name="T6" fmla="*/ 0 w 4554"/>
                  <a:gd name="T7" fmla="*/ 0 h 3"/>
                  <a:gd name="T8" fmla="*/ 4554 w 455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554" h="3">
                    <a:moveTo>
                      <a:pt x="4554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807" name="Oval 95"/>
              <p:cNvSpPr>
                <a:spLocks noChangeArrowheads="1"/>
              </p:cNvSpPr>
              <p:nvPr/>
            </p:nvSpPr>
            <p:spPr bwMode="auto">
              <a:xfrm>
                <a:off x="2436" y="2478"/>
                <a:ext cx="36" cy="14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orbel" pitchFamily="34" charset="0"/>
                </a:endParaRPr>
              </a:p>
            </p:txBody>
          </p:sp>
          <p:sp>
            <p:nvSpPr>
              <p:cNvPr id="29808" name="Text Box 96"/>
              <p:cNvSpPr txBox="1">
                <a:spLocks noChangeArrowheads="1"/>
              </p:cNvSpPr>
              <p:nvPr/>
            </p:nvSpPr>
            <p:spPr bwMode="auto">
              <a:xfrm>
                <a:off x="4010" y="210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29809" name="Text Box 97"/>
              <p:cNvSpPr txBox="1">
                <a:spLocks noChangeArrowheads="1"/>
              </p:cNvSpPr>
              <p:nvPr/>
            </p:nvSpPr>
            <p:spPr bwMode="auto">
              <a:xfrm>
                <a:off x="3873" y="1852"/>
                <a:ext cx="32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29810" name="Text Box 98"/>
              <p:cNvSpPr txBox="1">
                <a:spLocks noChangeArrowheads="1"/>
              </p:cNvSpPr>
              <p:nvPr/>
            </p:nvSpPr>
            <p:spPr bwMode="auto">
              <a:xfrm>
                <a:off x="3482" y="119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29811" name="Text Box 99"/>
              <p:cNvSpPr txBox="1">
                <a:spLocks noChangeArrowheads="1"/>
              </p:cNvSpPr>
              <p:nvPr/>
            </p:nvSpPr>
            <p:spPr bwMode="auto">
              <a:xfrm>
                <a:off x="3242" y="103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29812" name="Text Box 100"/>
              <p:cNvSpPr txBox="1">
                <a:spLocks noChangeArrowheads="1"/>
              </p:cNvSpPr>
              <p:nvPr/>
            </p:nvSpPr>
            <p:spPr bwMode="auto">
              <a:xfrm>
                <a:off x="2967" y="87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29813" name="Text Box 101"/>
              <p:cNvSpPr txBox="1">
                <a:spLocks noChangeArrowheads="1"/>
              </p:cNvSpPr>
              <p:nvPr/>
            </p:nvSpPr>
            <p:spPr bwMode="auto">
              <a:xfrm>
                <a:off x="2629" y="766"/>
                <a:ext cx="345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29814" name="Text Box 102"/>
              <p:cNvSpPr txBox="1">
                <a:spLocks noChangeArrowheads="1"/>
              </p:cNvSpPr>
              <p:nvPr/>
            </p:nvSpPr>
            <p:spPr bwMode="auto">
              <a:xfrm>
                <a:off x="2348" y="964"/>
                <a:ext cx="274" cy="21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600" b="1">
                    <a:solidFill>
                      <a:schemeClr val="bg1"/>
                    </a:solidFill>
                    <a:latin typeface="Batang"/>
                  </a:rPr>
                  <a:t>90</a:t>
                </a:r>
              </a:p>
            </p:txBody>
          </p:sp>
          <p:sp>
            <p:nvSpPr>
              <p:cNvPr id="29815" name="Text Box 103"/>
              <p:cNvSpPr txBox="1">
                <a:spLocks noChangeArrowheads="1"/>
              </p:cNvSpPr>
              <p:nvPr/>
            </p:nvSpPr>
            <p:spPr bwMode="auto">
              <a:xfrm>
                <a:off x="2036" y="766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29816" name="Text Box 104"/>
              <p:cNvSpPr txBox="1">
                <a:spLocks noChangeArrowheads="1"/>
              </p:cNvSpPr>
              <p:nvPr/>
            </p:nvSpPr>
            <p:spPr bwMode="auto">
              <a:xfrm>
                <a:off x="1722" y="841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29817" name="Text Box 105"/>
              <p:cNvSpPr txBox="1">
                <a:spLocks noChangeArrowheads="1"/>
              </p:cNvSpPr>
              <p:nvPr/>
            </p:nvSpPr>
            <p:spPr bwMode="auto">
              <a:xfrm>
                <a:off x="1491" y="953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29818" name="Text Box 106"/>
              <p:cNvSpPr txBox="1">
                <a:spLocks noChangeArrowheads="1"/>
              </p:cNvSpPr>
              <p:nvPr/>
            </p:nvSpPr>
            <p:spPr bwMode="auto">
              <a:xfrm>
                <a:off x="1245" y="114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29819" name="Text Box 107"/>
              <p:cNvSpPr txBox="1">
                <a:spLocks noChangeArrowheads="1"/>
              </p:cNvSpPr>
              <p:nvPr/>
            </p:nvSpPr>
            <p:spPr bwMode="auto">
              <a:xfrm>
                <a:off x="1043" y="1304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29820" name="Text Box 108"/>
              <p:cNvSpPr txBox="1">
                <a:spLocks noChangeArrowheads="1"/>
              </p:cNvSpPr>
              <p:nvPr/>
            </p:nvSpPr>
            <p:spPr bwMode="auto">
              <a:xfrm>
                <a:off x="879" y="153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29821" name="Text Box 109"/>
              <p:cNvSpPr txBox="1">
                <a:spLocks noChangeArrowheads="1"/>
              </p:cNvSpPr>
              <p:nvPr/>
            </p:nvSpPr>
            <p:spPr bwMode="auto">
              <a:xfrm>
                <a:off x="737" y="1748"/>
                <a:ext cx="286" cy="332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29822" name="Text Box 110"/>
              <p:cNvSpPr txBox="1">
                <a:spLocks noChangeArrowheads="1"/>
              </p:cNvSpPr>
              <p:nvPr/>
            </p:nvSpPr>
            <p:spPr bwMode="auto">
              <a:xfrm>
                <a:off x="612" y="2079"/>
                <a:ext cx="41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29823" name="Text Box 111"/>
              <p:cNvSpPr txBox="1">
                <a:spLocks noChangeArrowheads="1"/>
              </p:cNvSpPr>
              <p:nvPr/>
            </p:nvSpPr>
            <p:spPr bwMode="auto">
              <a:xfrm>
                <a:off x="511" y="2371"/>
                <a:ext cx="37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   180</a:t>
                </a:r>
              </a:p>
            </p:txBody>
          </p:sp>
          <p:sp>
            <p:nvSpPr>
              <p:cNvPr id="29824" name="Text Box 112"/>
              <p:cNvSpPr txBox="1">
                <a:spLocks noChangeArrowheads="1"/>
              </p:cNvSpPr>
              <p:nvPr/>
            </p:nvSpPr>
            <p:spPr bwMode="auto">
              <a:xfrm>
                <a:off x="3682" y="2362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180</a:t>
                </a:r>
              </a:p>
            </p:txBody>
          </p:sp>
          <p:sp>
            <p:nvSpPr>
              <p:cNvPr id="29825" name="Text Box 113"/>
              <p:cNvSpPr txBox="1">
                <a:spLocks noChangeArrowheads="1"/>
              </p:cNvSpPr>
              <p:nvPr/>
            </p:nvSpPr>
            <p:spPr bwMode="auto">
              <a:xfrm>
                <a:off x="3636" y="2157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29826" name="Text Box 114"/>
              <p:cNvSpPr txBox="1">
                <a:spLocks noChangeArrowheads="1"/>
              </p:cNvSpPr>
              <p:nvPr/>
            </p:nvSpPr>
            <p:spPr bwMode="auto">
              <a:xfrm>
                <a:off x="3558" y="1965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29827" name="Text Box 115"/>
              <p:cNvSpPr txBox="1">
                <a:spLocks noChangeArrowheads="1"/>
              </p:cNvSpPr>
              <p:nvPr/>
            </p:nvSpPr>
            <p:spPr bwMode="auto">
              <a:xfrm>
                <a:off x="3467" y="182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29828" name="Text Box 116"/>
              <p:cNvSpPr txBox="1">
                <a:spLocks noChangeArrowheads="1"/>
              </p:cNvSpPr>
              <p:nvPr/>
            </p:nvSpPr>
            <p:spPr bwMode="auto">
              <a:xfrm>
                <a:off x="3364" y="1658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29829" name="Text Box 117"/>
              <p:cNvSpPr txBox="1">
                <a:spLocks noChangeArrowheads="1"/>
              </p:cNvSpPr>
              <p:nvPr/>
            </p:nvSpPr>
            <p:spPr bwMode="auto">
              <a:xfrm>
                <a:off x="3195" y="1477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29830" name="Text Box 118"/>
              <p:cNvSpPr txBox="1">
                <a:spLocks noChangeArrowheads="1"/>
              </p:cNvSpPr>
              <p:nvPr/>
            </p:nvSpPr>
            <p:spPr bwMode="auto">
              <a:xfrm>
                <a:off x="3013" y="1341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29831" name="Text Box 119"/>
              <p:cNvSpPr txBox="1">
                <a:spLocks noChangeArrowheads="1"/>
              </p:cNvSpPr>
              <p:nvPr/>
            </p:nvSpPr>
            <p:spPr bwMode="auto">
              <a:xfrm>
                <a:off x="2774" y="123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29832" name="Text Box 120"/>
              <p:cNvSpPr txBox="1">
                <a:spLocks noChangeArrowheads="1"/>
              </p:cNvSpPr>
              <p:nvPr/>
            </p:nvSpPr>
            <p:spPr bwMode="auto">
              <a:xfrm>
                <a:off x="2550" y="1160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29833" name="Text Box 121"/>
              <p:cNvSpPr txBox="1">
                <a:spLocks noChangeArrowheads="1"/>
              </p:cNvSpPr>
              <p:nvPr/>
            </p:nvSpPr>
            <p:spPr bwMode="auto">
              <a:xfrm>
                <a:off x="2152" y="118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29834" name="Text Box 122"/>
              <p:cNvSpPr txBox="1">
                <a:spLocks noChangeArrowheads="1"/>
              </p:cNvSpPr>
              <p:nvPr/>
            </p:nvSpPr>
            <p:spPr bwMode="auto">
              <a:xfrm>
                <a:off x="1028" y="2384"/>
                <a:ext cx="17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29835" name="Text Box 123"/>
              <p:cNvSpPr txBox="1">
                <a:spLocks noChangeArrowheads="1"/>
              </p:cNvSpPr>
              <p:nvPr/>
            </p:nvSpPr>
            <p:spPr bwMode="auto">
              <a:xfrm>
                <a:off x="1017" y="2189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29836" name="Text Box 124"/>
              <p:cNvSpPr txBox="1">
                <a:spLocks noChangeArrowheads="1"/>
              </p:cNvSpPr>
              <p:nvPr/>
            </p:nvSpPr>
            <p:spPr bwMode="auto">
              <a:xfrm>
                <a:off x="1109" y="197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29837" name="Text Box 125"/>
              <p:cNvSpPr txBox="1">
                <a:spLocks noChangeArrowheads="1"/>
              </p:cNvSpPr>
              <p:nvPr/>
            </p:nvSpPr>
            <p:spPr bwMode="auto">
              <a:xfrm>
                <a:off x="1203" y="1794"/>
                <a:ext cx="28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29838" name="Text Box 126"/>
              <p:cNvSpPr txBox="1">
                <a:spLocks noChangeArrowheads="1"/>
              </p:cNvSpPr>
              <p:nvPr/>
            </p:nvSpPr>
            <p:spPr bwMode="auto">
              <a:xfrm>
                <a:off x="1380" y="161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29839" name="Text Box 127"/>
              <p:cNvSpPr txBox="1">
                <a:spLocks noChangeArrowheads="1"/>
              </p:cNvSpPr>
              <p:nvPr/>
            </p:nvSpPr>
            <p:spPr bwMode="auto">
              <a:xfrm>
                <a:off x="1516" y="147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29840" name="Text Box 128"/>
              <p:cNvSpPr txBox="1">
                <a:spLocks noChangeArrowheads="1"/>
              </p:cNvSpPr>
              <p:nvPr/>
            </p:nvSpPr>
            <p:spPr bwMode="auto">
              <a:xfrm>
                <a:off x="1697" y="1341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29841" name="Text Box 129"/>
              <p:cNvSpPr txBox="1">
                <a:spLocks noChangeArrowheads="1"/>
              </p:cNvSpPr>
              <p:nvPr/>
            </p:nvSpPr>
            <p:spPr bwMode="auto">
              <a:xfrm>
                <a:off x="1924" y="125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29842" name="Text Box 130"/>
              <p:cNvSpPr txBox="1">
                <a:spLocks noChangeArrowheads="1"/>
              </p:cNvSpPr>
              <p:nvPr/>
            </p:nvSpPr>
            <p:spPr bwMode="auto">
              <a:xfrm>
                <a:off x="4066" y="2355"/>
                <a:ext cx="17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29843" name="Text Box 131"/>
              <p:cNvSpPr txBox="1">
                <a:spLocks noChangeArrowheads="1"/>
              </p:cNvSpPr>
              <p:nvPr/>
            </p:nvSpPr>
            <p:spPr bwMode="auto">
              <a:xfrm>
                <a:off x="3656" y="141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29844" name="Text Box 132"/>
              <p:cNvSpPr txBox="1">
                <a:spLocks noChangeArrowheads="1"/>
              </p:cNvSpPr>
              <p:nvPr/>
            </p:nvSpPr>
            <p:spPr bwMode="auto">
              <a:xfrm>
                <a:off x="3807" y="163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29845" name="Freeform 133"/>
              <p:cNvSpPr>
                <a:spLocks/>
              </p:cNvSpPr>
              <p:nvPr/>
            </p:nvSpPr>
            <p:spPr bwMode="auto">
              <a:xfrm>
                <a:off x="622" y="754"/>
                <a:ext cx="3637" cy="1801"/>
              </a:xfrm>
              <a:custGeom>
                <a:avLst/>
                <a:gdLst>
                  <a:gd name="T0" fmla="*/ 0 w 4524"/>
                  <a:gd name="T1" fmla="*/ 1796 h 2319"/>
                  <a:gd name="T2" fmla="*/ 64 w 4524"/>
                  <a:gd name="T3" fmla="*/ 1406 h 2319"/>
                  <a:gd name="T4" fmla="*/ 154 w 4524"/>
                  <a:gd name="T5" fmla="*/ 1111 h 2319"/>
                  <a:gd name="T6" fmla="*/ 285 w 4524"/>
                  <a:gd name="T7" fmla="*/ 864 h 2319"/>
                  <a:gd name="T8" fmla="*/ 487 w 4524"/>
                  <a:gd name="T9" fmla="*/ 594 h 2319"/>
                  <a:gd name="T10" fmla="*/ 720 w 4524"/>
                  <a:gd name="T11" fmla="*/ 385 h 2319"/>
                  <a:gd name="T12" fmla="*/ 979 w 4524"/>
                  <a:gd name="T13" fmla="*/ 212 h 2319"/>
                  <a:gd name="T14" fmla="*/ 1230 w 4524"/>
                  <a:gd name="T15" fmla="*/ 103 h 2319"/>
                  <a:gd name="T16" fmla="*/ 1563 w 4524"/>
                  <a:gd name="T17" fmla="*/ 21 h 2319"/>
                  <a:gd name="T18" fmla="*/ 1857 w 4524"/>
                  <a:gd name="T19" fmla="*/ 2 h 2319"/>
                  <a:gd name="T20" fmla="*/ 2185 w 4524"/>
                  <a:gd name="T21" fmla="*/ 35 h 2319"/>
                  <a:gd name="T22" fmla="*/ 2513 w 4524"/>
                  <a:gd name="T23" fmla="*/ 137 h 2319"/>
                  <a:gd name="T24" fmla="*/ 2835 w 4524"/>
                  <a:gd name="T25" fmla="*/ 315 h 2319"/>
                  <a:gd name="T26" fmla="*/ 3053 w 4524"/>
                  <a:gd name="T27" fmla="*/ 491 h 2319"/>
                  <a:gd name="T28" fmla="*/ 3285 w 4524"/>
                  <a:gd name="T29" fmla="*/ 743 h 2319"/>
                  <a:gd name="T30" fmla="*/ 3434 w 4524"/>
                  <a:gd name="T31" fmla="*/ 986 h 2319"/>
                  <a:gd name="T32" fmla="*/ 3528 w 4524"/>
                  <a:gd name="T33" fmla="*/ 1195 h 2319"/>
                  <a:gd name="T34" fmla="*/ 3601 w 4524"/>
                  <a:gd name="T35" fmla="*/ 1477 h 2319"/>
                  <a:gd name="T36" fmla="*/ 3637 w 4524"/>
                  <a:gd name="T37" fmla="*/ 1801 h 23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24"/>
                  <a:gd name="T58" fmla="*/ 0 h 2319"/>
                  <a:gd name="T59" fmla="*/ 4524 w 4524"/>
                  <a:gd name="T60" fmla="*/ 2319 h 231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24" h="2319">
                    <a:moveTo>
                      <a:pt x="0" y="2313"/>
                    </a:moveTo>
                    <a:cubicBezTo>
                      <a:pt x="13" y="2230"/>
                      <a:pt x="47" y="1958"/>
                      <a:pt x="79" y="1811"/>
                    </a:cubicBezTo>
                    <a:cubicBezTo>
                      <a:pt x="111" y="1664"/>
                      <a:pt x="146" y="1547"/>
                      <a:pt x="192" y="1431"/>
                    </a:cubicBezTo>
                    <a:cubicBezTo>
                      <a:pt x="238" y="1315"/>
                      <a:pt x="285" y="1224"/>
                      <a:pt x="354" y="1113"/>
                    </a:cubicBezTo>
                    <a:cubicBezTo>
                      <a:pt x="423" y="1002"/>
                      <a:pt x="516" y="868"/>
                      <a:pt x="606" y="765"/>
                    </a:cubicBezTo>
                    <a:cubicBezTo>
                      <a:pt x="696" y="662"/>
                      <a:pt x="793" y="578"/>
                      <a:pt x="895" y="496"/>
                    </a:cubicBezTo>
                    <a:cubicBezTo>
                      <a:pt x="997" y="414"/>
                      <a:pt x="1112" y="333"/>
                      <a:pt x="1218" y="273"/>
                    </a:cubicBezTo>
                    <a:cubicBezTo>
                      <a:pt x="1324" y="213"/>
                      <a:pt x="1409" y="174"/>
                      <a:pt x="1530" y="133"/>
                    </a:cubicBezTo>
                    <a:cubicBezTo>
                      <a:pt x="1651" y="92"/>
                      <a:pt x="1814" y="49"/>
                      <a:pt x="1944" y="27"/>
                    </a:cubicBezTo>
                    <a:cubicBezTo>
                      <a:pt x="2074" y="5"/>
                      <a:pt x="2181" y="0"/>
                      <a:pt x="2310" y="3"/>
                    </a:cubicBezTo>
                    <a:cubicBezTo>
                      <a:pt x="2439" y="6"/>
                      <a:pt x="2582" y="16"/>
                      <a:pt x="2718" y="45"/>
                    </a:cubicBezTo>
                    <a:cubicBezTo>
                      <a:pt x="2854" y="74"/>
                      <a:pt x="2991" y="117"/>
                      <a:pt x="3126" y="177"/>
                    </a:cubicBezTo>
                    <a:cubicBezTo>
                      <a:pt x="3261" y="237"/>
                      <a:pt x="3414" y="329"/>
                      <a:pt x="3526" y="405"/>
                    </a:cubicBezTo>
                    <a:cubicBezTo>
                      <a:pt x="3638" y="481"/>
                      <a:pt x="3705" y="540"/>
                      <a:pt x="3798" y="632"/>
                    </a:cubicBezTo>
                    <a:cubicBezTo>
                      <a:pt x="3891" y="724"/>
                      <a:pt x="4007" y="851"/>
                      <a:pt x="4086" y="957"/>
                    </a:cubicBezTo>
                    <a:cubicBezTo>
                      <a:pt x="4165" y="1063"/>
                      <a:pt x="4222" y="1172"/>
                      <a:pt x="4272" y="1269"/>
                    </a:cubicBezTo>
                    <a:cubicBezTo>
                      <a:pt x="4322" y="1366"/>
                      <a:pt x="4353" y="1433"/>
                      <a:pt x="4388" y="1539"/>
                    </a:cubicBezTo>
                    <a:cubicBezTo>
                      <a:pt x="4423" y="1645"/>
                      <a:pt x="4456" y="1772"/>
                      <a:pt x="4479" y="1902"/>
                    </a:cubicBezTo>
                    <a:cubicBezTo>
                      <a:pt x="4502" y="2032"/>
                      <a:pt x="4515" y="2232"/>
                      <a:pt x="4524" y="2319"/>
                    </a:cubicBezTo>
                  </a:path>
                </a:pathLst>
              </a:custGeom>
              <a:no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846" name="Freeform 134"/>
              <p:cNvSpPr>
                <a:spLocks/>
              </p:cNvSpPr>
              <p:nvPr/>
            </p:nvSpPr>
            <p:spPr bwMode="auto">
              <a:xfrm>
                <a:off x="1172" y="1344"/>
                <a:ext cx="2561" cy="1225"/>
              </a:xfrm>
              <a:custGeom>
                <a:avLst/>
                <a:gdLst>
                  <a:gd name="T0" fmla="*/ 0 w 3186"/>
                  <a:gd name="T1" fmla="*/ 1225 h 1577"/>
                  <a:gd name="T2" fmla="*/ 111 w 3186"/>
                  <a:gd name="T3" fmla="*/ 833 h 1577"/>
                  <a:gd name="T4" fmla="*/ 294 w 3186"/>
                  <a:gd name="T5" fmla="*/ 526 h 1577"/>
                  <a:gd name="T6" fmla="*/ 506 w 3186"/>
                  <a:gd name="T7" fmla="*/ 298 h 1577"/>
                  <a:gd name="T8" fmla="*/ 733 w 3186"/>
                  <a:gd name="T9" fmla="*/ 134 h 1577"/>
                  <a:gd name="T10" fmla="*/ 1051 w 3186"/>
                  <a:gd name="T11" fmla="*/ 23 h 1577"/>
                  <a:gd name="T12" fmla="*/ 1317 w 3186"/>
                  <a:gd name="T13" fmla="*/ 4 h 1577"/>
                  <a:gd name="T14" fmla="*/ 1616 w 3186"/>
                  <a:gd name="T15" fmla="*/ 46 h 1577"/>
                  <a:gd name="T16" fmla="*/ 1920 w 3186"/>
                  <a:gd name="T17" fmla="*/ 182 h 1577"/>
                  <a:gd name="T18" fmla="*/ 2185 w 3186"/>
                  <a:gd name="T19" fmla="*/ 400 h 1577"/>
                  <a:gd name="T20" fmla="*/ 2378 w 3186"/>
                  <a:gd name="T21" fmla="*/ 666 h 1577"/>
                  <a:gd name="T22" fmla="*/ 2503 w 3186"/>
                  <a:gd name="T23" fmla="*/ 936 h 1577"/>
                  <a:gd name="T24" fmla="*/ 2561 w 3186"/>
                  <a:gd name="T25" fmla="*/ 1192 h 15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86"/>
                  <a:gd name="T40" fmla="*/ 0 h 1577"/>
                  <a:gd name="T41" fmla="*/ 3186 w 3186"/>
                  <a:gd name="T42" fmla="*/ 1577 h 15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86" h="1577">
                    <a:moveTo>
                      <a:pt x="0" y="1577"/>
                    </a:moveTo>
                    <a:cubicBezTo>
                      <a:pt x="23" y="1494"/>
                      <a:pt x="77" y="1223"/>
                      <a:pt x="138" y="1073"/>
                    </a:cubicBezTo>
                    <a:cubicBezTo>
                      <a:pt x="199" y="923"/>
                      <a:pt x="284" y="792"/>
                      <a:pt x="366" y="677"/>
                    </a:cubicBezTo>
                    <a:cubicBezTo>
                      <a:pt x="448" y="562"/>
                      <a:pt x="539" y="467"/>
                      <a:pt x="630" y="383"/>
                    </a:cubicBezTo>
                    <a:cubicBezTo>
                      <a:pt x="721" y="299"/>
                      <a:pt x="799" y="232"/>
                      <a:pt x="912" y="173"/>
                    </a:cubicBezTo>
                    <a:cubicBezTo>
                      <a:pt x="1025" y="114"/>
                      <a:pt x="1187" y="57"/>
                      <a:pt x="1308" y="29"/>
                    </a:cubicBezTo>
                    <a:cubicBezTo>
                      <a:pt x="1429" y="1"/>
                      <a:pt x="1521" y="0"/>
                      <a:pt x="1638" y="5"/>
                    </a:cubicBezTo>
                    <a:cubicBezTo>
                      <a:pt x="1755" y="10"/>
                      <a:pt x="1885" y="21"/>
                      <a:pt x="2010" y="59"/>
                    </a:cubicBezTo>
                    <a:cubicBezTo>
                      <a:pt x="2135" y="97"/>
                      <a:pt x="2270" y="158"/>
                      <a:pt x="2388" y="234"/>
                    </a:cubicBezTo>
                    <a:cubicBezTo>
                      <a:pt x="2506" y="310"/>
                      <a:pt x="2623" y="411"/>
                      <a:pt x="2718" y="515"/>
                    </a:cubicBezTo>
                    <a:cubicBezTo>
                      <a:pt x="2813" y="619"/>
                      <a:pt x="2892" y="742"/>
                      <a:pt x="2958" y="857"/>
                    </a:cubicBezTo>
                    <a:cubicBezTo>
                      <a:pt x="3024" y="972"/>
                      <a:pt x="3076" y="1092"/>
                      <a:pt x="3114" y="1205"/>
                    </a:cubicBezTo>
                    <a:cubicBezTo>
                      <a:pt x="3152" y="1318"/>
                      <a:pt x="3171" y="1466"/>
                      <a:pt x="3186" y="1535"/>
                    </a:cubicBez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847" name="Freeform 135"/>
              <p:cNvSpPr>
                <a:spLocks/>
              </p:cNvSpPr>
              <p:nvPr/>
            </p:nvSpPr>
            <p:spPr bwMode="auto">
              <a:xfrm>
                <a:off x="3713" y="2546"/>
                <a:ext cx="564" cy="2"/>
              </a:xfrm>
              <a:custGeom>
                <a:avLst/>
                <a:gdLst>
                  <a:gd name="T0" fmla="*/ 564 w 702"/>
                  <a:gd name="T1" fmla="*/ 0 h 3"/>
                  <a:gd name="T2" fmla="*/ 0 w 702"/>
                  <a:gd name="T3" fmla="*/ 2 h 3"/>
                  <a:gd name="T4" fmla="*/ 0 60000 65536"/>
                  <a:gd name="T5" fmla="*/ 0 60000 65536"/>
                  <a:gd name="T6" fmla="*/ 0 w 702"/>
                  <a:gd name="T7" fmla="*/ 0 h 3"/>
                  <a:gd name="T8" fmla="*/ 702 w 70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02" h="3">
                    <a:moveTo>
                      <a:pt x="702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848" name="Freeform 136"/>
              <p:cNvSpPr>
                <a:spLocks/>
              </p:cNvSpPr>
              <p:nvPr/>
            </p:nvSpPr>
            <p:spPr bwMode="auto">
              <a:xfrm>
                <a:off x="2469" y="1240"/>
                <a:ext cx="3" cy="106"/>
              </a:xfrm>
              <a:custGeom>
                <a:avLst/>
                <a:gdLst>
                  <a:gd name="T0" fmla="*/ 0 w 3"/>
                  <a:gd name="T1" fmla="*/ 0 h 106"/>
                  <a:gd name="T2" fmla="*/ 3 w 3"/>
                  <a:gd name="T3" fmla="*/ 106 h 106"/>
                  <a:gd name="T4" fmla="*/ 0 60000 65536"/>
                  <a:gd name="T5" fmla="*/ 0 60000 65536"/>
                  <a:gd name="T6" fmla="*/ 0 w 3"/>
                  <a:gd name="T7" fmla="*/ 0 h 106"/>
                  <a:gd name="T8" fmla="*/ 3 w 3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6">
                    <a:moveTo>
                      <a:pt x="0" y="0"/>
                    </a:moveTo>
                    <a:lnTo>
                      <a:pt x="3" y="106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49" name="Freeform 137"/>
              <p:cNvSpPr>
                <a:spLocks/>
              </p:cNvSpPr>
              <p:nvPr/>
            </p:nvSpPr>
            <p:spPr bwMode="auto">
              <a:xfrm>
                <a:off x="2469" y="754"/>
                <a:ext cx="2" cy="110"/>
              </a:xfrm>
              <a:custGeom>
                <a:avLst/>
                <a:gdLst>
                  <a:gd name="T0" fmla="*/ 2 w 2"/>
                  <a:gd name="T1" fmla="*/ 0 h 110"/>
                  <a:gd name="T2" fmla="*/ 0 w 2"/>
                  <a:gd name="T3" fmla="*/ 110 h 110"/>
                  <a:gd name="T4" fmla="*/ 0 60000 65536"/>
                  <a:gd name="T5" fmla="*/ 0 60000 65536"/>
                  <a:gd name="T6" fmla="*/ 0 w 2"/>
                  <a:gd name="T7" fmla="*/ 0 h 110"/>
                  <a:gd name="T8" fmla="*/ 2 w 2"/>
                  <a:gd name="T9" fmla="*/ 110 h 1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0">
                    <a:moveTo>
                      <a:pt x="2" y="0"/>
                    </a:moveTo>
                    <a:lnTo>
                      <a:pt x="0" y="11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0" name="Freeform 138"/>
              <p:cNvSpPr>
                <a:spLocks/>
              </p:cNvSpPr>
              <p:nvPr/>
            </p:nvSpPr>
            <p:spPr bwMode="auto">
              <a:xfrm>
                <a:off x="4105" y="2046"/>
                <a:ext cx="77" cy="24"/>
              </a:xfrm>
              <a:custGeom>
                <a:avLst/>
                <a:gdLst>
                  <a:gd name="T0" fmla="*/ 0 w 77"/>
                  <a:gd name="T1" fmla="*/ 24 h 24"/>
                  <a:gd name="T2" fmla="*/ 77 w 77"/>
                  <a:gd name="T3" fmla="*/ 0 h 24"/>
                  <a:gd name="T4" fmla="*/ 0 60000 65536"/>
                  <a:gd name="T5" fmla="*/ 0 60000 65536"/>
                  <a:gd name="T6" fmla="*/ 0 w 77"/>
                  <a:gd name="T7" fmla="*/ 0 h 24"/>
                  <a:gd name="T8" fmla="*/ 77 w 77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7" h="24">
                    <a:moveTo>
                      <a:pt x="0" y="24"/>
                    </a:moveTo>
                    <a:lnTo>
                      <a:pt x="77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1" name="Freeform 139"/>
              <p:cNvSpPr>
                <a:spLocks/>
              </p:cNvSpPr>
              <p:nvPr/>
            </p:nvSpPr>
            <p:spPr bwMode="auto">
              <a:xfrm>
                <a:off x="4014" y="1788"/>
                <a:ext cx="78" cy="33"/>
              </a:xfrm>
              <a:custGeom>
                <a:avLst/>
                <a:gdLst>
                  <a:gd name="T0" fmla="*/ 0 w 78"/>
                  <a:gd name="T1" fmla="*/ 33 h 33"/>
                  <a:gd name="T2" fmla="*/ 78 w 78"/>
                  <a:gd name="T3" fmla="*/ 0 h 33"/>
                  <a:gd name="T4" fmla="*/ 0 60000 65536"/>
                  <a:gd name="T5" fmla="*/ 0 60000 65536"/>
                  <a:gd name="T6" fmla="*/ 0 w 78"/>
                  <a:gd name="T7" fmla="*/ 0 h 33"/>
                  <a:gd name="T8" fmla="*/ 78 w 78"/>
                  <a:gd name="T9" fmla="*/ 33 h 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8" h="33">
                    <a:moveTo>
                      <a:pt x="0" y="33"/>
                    </a:moveTo>
                    <a:lnTo>
                      <a:pt x="78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2" name="Freeform 140"/>
              <p:cNvSpPr>
                <a:spLocks/>
              </p:cNvSpPr>
              <p:nvPr/>
            </p:nvSpPr>
            <p:spPr bwMode="auto">
              <a:xfrm>
                <a:off x="3882" y="1563"/>
                <a:ext cx="63" cy="39"/>
              </a:xfrm>
              <a:custGeom>
                <a:avLst/>
                <a:gdLst>
                  <a:gd name="T0" fmla="*/ 0 w 63"/>
                  <a:gd name="T1" fmla="*/ 39 h 39"/>
                  <a:gd name="T2" fmla="*/ 63 w 63"/>
                  <a:gd name="T3" fmla="*/ 0 h 39"/>
                  <a:gd name="T4" fmla="*/ 0 60000 65536"/>
                  <a:gd name="T5" fmla="*/ 0 60000 65536"/>
                  <a:gd name="T6" fmla="*/ 0 w 63"/>
                  <a:gd name="T7" fmla="*/ 0 h 39"/>
                  <a:gd name="T8" fmla="*/ 63 w 63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39">
                    <a:moveTo>
                      <a:pt x="0" y="39"/>
                    </a:moveTo>
                    <a:lnTo>
                      <a:pt x="6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3" name="Freeform 141"/>
              <p:cNvSpPr>
                <a:spLocks/>
              </p:cNvSpPr>
              <p:nvPr/>
            </p:nvSpPr>
            <p:spPr bwMode="auto">
              <a:xfrm>
                <a:off x="4144" y="2336"/>
                <a:ext cx="88" cy="16"/>
              </a:xfrm>
              <a:custGeom>
                <a:avLst/>
                <a:gdLst>
                  <a:gd name="T0" fmla="*/ 0 w 88"/>
                  <a:gd name="T1" fmla="*/ 16 h 16"/>
                  <a:gd name="T2" fmla="*/ 88 w 88"/>
                  <a:gd name="T3" fmla="*/ 0 h 16"/>
                  <a:gd name="T4" fmla="*/ 0 60000 65536"/>
                  <a:gd name="T5" fmla="*/ 0 60000 65536"/>
                  <a:gd name="T6" fmla="*/ 0 w 88"/>
                  <a:gd name="T7" fmla="*/ 0 h 16"/>
                  <a:gd name="T8" fmla="*/ 88 w 88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8" h="16">
                    <a:moveTo>
                      <a:pt x="0" y="16"/>
                    </a:moveTo>
                    <a:lnTo>
                      <a:pt x="88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4" name="Freeform 142"/>
              <p:cNvSpPr>
                <a:spLocks/>
              </p:cNvSpPr>
              <p:nvPr/>
            </p:nvSpPr>
            <p:spPr bwMode="auto">
              <a:xfrm>
                <a:off x="3813" y="1446"/>
                <a:ext cx="54" cy="42"/>
              </a:xfrm>
              <a:custGeom>
                <a:avLst/>
                <a:gdLst>
                  <a:gd name="T0" fmla="*/ 0 w 54"/>
                  <a:gd name="T1" fmla="*/ 42 h 42"/>
                  <a:gd name="T2" fmla="*/ 54 w 54"/>
                  <a:gd name="T3" fmla="*/ 0 h 42"/>
                  <a:gd name="T4" fmla="*/ 0 60000 65536"/>
                  <a:gd name="T5" fmla="*/ 0 60000 65536"/>
                  <a:gd name="T6" fmla="*/ 0 w 54"/>
                  <a:gd name="T7" fmla="*/ 0 h 42"/>
                  <a:gd name="T8" fmla="*/ 54 w 54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42">
                    <a:moveTo>
                      <a:pt x="0" y="42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5" name="Freeform 143"/>
              <p:cNvSpPr>
                <a:spLocks/>
              </p:cNvSpPr>
              <p:nvPr/>
            </p:nvSpPr>
            <p:spPr bwMode="auto">
              <a:xfrm>
                <a:off x="3966" y="1689"/>
                <a:ext cx="54" cy="27"/>
              </a:xfrm>
              <a:custGeom>
                <a:avLst/>
                <a:gdLst>
                  <a:gd name="T0" fmla="*/ 0 w 54"/>
                  <a:gd name="T1" fmla="*/ 27 h 27"/>
                  <a:gd name="T2" fmla="*/ 54 w 54"/>
                  <a:gd name="T3" fmla="*/ 0 h 27"/>
                  <a:gd name="T4" fmla="*/ 0 60000 65536"/>
                  <a:gd name="T5" fmla="*/ 0 60000 65536"/>
                  <a:gd name="T6" fmla="*/ 0 w 54"/>
                  <a:gd name="T7" fmla="*/ 0 h 27"/>
                  <a:gd name="T8" fmla="*/ 54 w 54"/>
                  <a:gd name="T9" fmla="*/ 27 h 2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27">
                    <a:moveTo>
                      <a:pt x="0" y="27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6" name="Freeform 144"/>
              <p:cNvSpPr>
                <a:spLocks/>
              </p:cNvSpPr>
              <p:nvPr/>
            </p:nvSpPr>
            <p:spPr bwMode="auto">
              <a:xfrm>
                <a:off x="4077" y="1933"/>
                <a:ext cx="59" cy="17"/>
              </a:xfrm>
              <a:custGeom>
                <a:avLst/>
                <a:gdLst>
                  <a:gd name="T0" fmla="*/ 0 w 59"/>
                  <a:gd name="T1" fmla="*/ 17 h 17"/>
                  <a:gd name="T2" fmla="*/ 59 w 59"/>
                  <a:gd name="T3" fmla="*/ 0 h 17"/>
                  <a:gd name="T4" fmla="*/ 0 60000 65536"/>
                  <a:gd name="T5" fmla="*/ 0 60000 65536"/>
                  <a:gd name="T6" fmla="*/ 0 w 59"/>
                  <a:gd name="T7" fmla="*/ 0 h 17"/>
                  <a:gd name="T8" fmla="*/ 59 w 59"/>
                  <a:gd name="T9" fmla="*/ 17 h 1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9" h="17">
                    <a:moveTo>
                      <a:pt x="0" y="17"/>
                    </a:moveTo>
                    <a:lnTo>
                      <a:pt x="5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7" name="Freeform 145"/>
              <p:cNvSpPr>
                <a:spLocks/>
              </p:cNvSpPr>
              <p:nvPr/>
            </p:nvSpPr>
            <p:spPr bwMode="auto">
              <a:xfrm>
                <a:off x="4155" y="2190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60 w 60"/>
                  <a:gd name="T3" fmla="*/ 0 h 12"/>
                  <a:gd name="T4" fmla="*/ 0 60000 65536"/>
                  <a:gd name="T5" fmla="*/ 0 60000 65536"/>
                  <a:gd name="T6" fmla="*/ 0 w 60"/>
                  <a:gd name="T7" fmla="*/ 0 h 12"/>
                  <a:gd name="T8" fmla="*/ 60 w 60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">
                    <a:moveTo>
                      <a:pt x="0" y="12"/>
                    </a:moveTo>
                    <a:lnTo>
                      <a:pt x="6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8" name="Freeform 146"/>
              <p:cNvSpPr>
                <a:spLocks/>
              </p:cNvSpPr>
              <p:nvPr/>
            </p:nvSpPr>
            <p:spPr bwMode="auto">
              <a:xfrm>
                <a:off x="3723" y="1344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7 w 57"/>
                  <a:gd name="T3" fmla="*/ 0 h 45"/>
                  <a:gd name="T4" fmla="*/ 0 60000 65536"/>
                  <a:gd name="T5" fmla="*/ 0 60000 65536"/>
                  <a:gd name="T6" fmla="*/ 0 w 57"/>
                  <a:gd name="T7" fmla="*/ 0 h 45"/>
                  <a:gd name="T8" fmla="*/ 57 w 57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45">
                    <a:moveTo>
                      <a:pt x="0" y="45"/>
                    </a:moveTo>
                    <a:lnTo>
                      <a:pt x="57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59" name="Freeform 147"/>
              <p:cNvSpPr>
                <a:spLocks/>
              </p:cNvSpPr>
              <p:nvPr/>
            </p:nvSpPr>
            <p:spPr bwMode="auto">
              <a:xfrm>
                <a:off x="3639" y="1253"/>
                <a:ext cx="30" cy="25"/>
              </a:xfrm>
              <a:custGeom>
                <a:avLst/>
                <a:gdLst>
                  <a:gd name="T0" fmla="*/ 0 w 30"/>
                  <a:gd name="T1" fmla="*/ 25 h 25"/>
                  <a:gd name="T2" fmla="*/ 30 w 30"/>
                  <a:gd name="T3" fmla="*/ 0 h 25"/>
                  <a:gd name="T4" fmla="*/ 0 60000 65536"/>
                  <a:gd name="T5" fmla="*/ 0 60000 65536"/>
                  <a:gd name="T6" fmla="*/ 0 w 30"/>
                  <a:gd name="T7" fmla="*/ 0 h 25"/>
                  <a:gd name="T8" fmla="*/ 30 w 30"/>
                  <a:gd name="T9" fmla="*/ 25 h 2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0" h="25">
                    <a:moveTo>
                      <a:pt x="0" y="25"/>
                    </a:moveTo>
                    <a:lnTo>
                      <a:pt x="3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0" name="Freeform 148"/>
              <p:cNvSpPr>
                <a:spLocks/>
              </p:cNvSpPr>
              <p:nvPr/>
            </p:nvSpPr>
            <p:spPr bwMode="auto">
              <a:xfrm>
                <a:off x="3516" y="1162"/>
                <a:ext cx="29" cy="41"/>
              </a:xfrm>
              <a:custGeom>
                <a:avLst/>
                <a:gdLst>
                  <a:gd name="T0" fmla="*/ 0 w 29"/>
                  <a:gd name="T1" fmla="*/ 41 h 41"/>
                  <a:gd name="T2" fmla="*/ 29 w 29"/>
                  <a:gd name="T3" fmla="*/ 0 h 41"/>
                  <a:gd name="T4" fmla="*/ 0 60000 65536"/>
                  <a:gd name="T5" fmla="*/ 0 60000 65536"/>
                  <a:gd name="T6" fmla="*/ 0 w 29"/>
                  <a:gd name="T7" fmla="*/ 0 h 41"/>
                  <a:gd name="T8" fmla="*/ 29 w 29"/>
                  <a:gd name="T9" fmla="*/ 41 h 4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41">
                    <a:moveTo>
                      <a:pt x="0" y="41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1" name="Freeform 149"/>
              <p:cNvSpPr>
                <a:spLocks/>
              </p:cNvSpPr>
              <p:nvPr/>
            </p:nvSpPr>
            <p:spPr bwMode="auto">
              <a:xfrm>
                <a:off x="3402" y="1062"/>
                <a:ext cx="36" cy="51"/>
              </a:xfrm>
              <a:custGeom>
                <a:avLst/>
                <a:gdLst>
                  <a:gd name="T0" fmla="*/ 0 w 36"/>
                  <a:gd name="T1" fmla="*/ 51 h 51"/>
                  <a:gd name="T2" fmla="*/ 36 w 36"/>
                  <a:gd name="T3" fmla="*/ 0 h 51"/>
                  <a:gd name="T4" fmla="*/ 0 60000 65536"/>
                  <a:gd name="T5" fmla="*/ 0 60000 65536"/>
                  <a:gd name="T6" fmla="*/ 0 w 36"/>
                  <a:gd name="T7" fmla="*/ 0 h 51"/>
                  <a:gd name="T8" fmla="*/ 36 w 36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51">
                    <a:moveTo>
                      <a:pt x="0" y="51"/>
                    </a:moveTo>
                    <a:lnTo>
                      <a:pt x="36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2" name="Freeform 150"/>
              <p:cNvSpPr>
                <a:spLocks/>
              </p:cNvSpPr>
              <p:nvPr/>
            </p:nvSpPr>
            <p:spPr bwMode="auto">
              <a:xfrm>
                <a:off x="3258" y="984"/>
                <a:ext cx="33" cy="60"/>
              </a:xfrm>
              <a:custGeom>
                <a:avLst/>
                <a:gdLst>
                  <a:gd name="T0" fmla="*/ 0 w 33"/>
                  <a:gd name="T1" fmla="*/ 60 h 60"/>
                  <a:gd name="T2" fmla="*/ 33 w 33"/>
                  <a:gd name="T3" fmla="*/ 0 h 60"/>
                  <a:gd name="T4" fmla="*/ 0 60000 65536"/>
                  <a:gd name="T5" fmla="*/ 0 60000 65536"/>
                  <a:gd name="T6" fmla="*/ 0 w 33"/>
                  <a:gd name="T7" fmla="*/ 0 h 60"/>
                  <a:gd name="T8" fmla="*/ 33 w 33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60">
                    <a:moveTo>
                      <a:pt x="0" y="60"/>
                    </a:moveTo>
                    <a:lnTo>
                      <a:pt x="3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3" name="Freeform 151"/>
              <p:cNvSpPr>
                <a:spLocks/>
              </p:cNvSpPr>
              <p:nvPr/>
            </p:nvSpPr>
            <p:spPr bwMode="auto">
              <a:xfrm>
                <a:off x="3114" y="885"/>
                <a:ext cx="29" cy="66"/>
              </a:xfrm>
              <a:custGeom>
                <a:avLst/>
                <a:gdLst>
                  <a:gd name="T0" fmla="*/ 0 w 29"/>
                  <a:gd name="T1" fmla="*/ 66 h 66"/>
                  <a:gd name="T2" fmla="*/ 29 w 29"/>
                  <a:gd name="T3" fmla="*/ 0 h 66"/>
                  <a:gd name="T4" fmla="*/ 0 60000 65536"/>
                  <a:gd name="T5" fmla="*/ 0 60000 65536"/>
                  <a:gd name="T6" fmla="*/ 0 w 29"/>
                  <a:gd name="T7" fmla="*/ 0 h 66"/>
                  <a:gd name="T8" fmla="*/ 29 w 29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66">
                    <a:moveTo>
                      <a:pt x="0" y="66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4" name="Freeform 152"/>
              <p:cNvSpPr>
                <a:spLocks/>
              </p:cNvSpPr>
              <p:nvPr/>
            </p:nvSpPr>
            <p:spPr bwMode="auto">
              <a:xfrm>
                <a:off x="2949" y="837"/>
                <a:ext cx="21" cy="66"/>
              </a:xfrm>
              <a:custGeom>
                <a:avLst/>
                <a:gdLst>
                  <a:gd name="T0" fmla="*/ 0 w 21"/>
                  <a:gd name="T1" fmla="*/ 66 h 66"/>
                  <a:gd name="T2" fmla="*/ 21 w 21"/>
                  <a:gd name="T3" fmla="*/ 0 h 66"/>
                  <a:gd name="T4" fmla="*/ 0 60000 65536"/>
                  <a:gd name="T5" fmla="*/ 0 60000 65536"/>
                  <a:gd name="T6" fmla="*/ 0 w 21"/>
                  <a:gd name="T7" fmla="*/ 0 h 66"/>
                  <a:gd name="T8" fmla="*/ 21 w 21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66">
                    <a:moveTo>
                      <a:pt x="0" y="66"/>
                    </a:move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5" name="Freeform 153"/>
              <p:cNvSpPr>
                <a:spLocks/>
              </p:cNvSpPr>
              <p:nvPr/>
            </p:nvSpPr>
            <p:spPr bwMode="auto">
              <a:xfrm>
                <a:off x="2781" y="780"/>
                <a:ext cx="6" cy="57"/>
              </a:xfrm>
              <a:custGeom>
                <a:avLst/>
                <a:gdLst>
                  <a:gd name="T0" fmla="*/ 0 w 6"/>
                  <a:gd name="T1" fmla="*/ 57 h 57"/>
                  <a:gd name="T2" fmla="*/ 6 w 6"/>
                  <a:gd name="T3" fmla="*/ 0 h 57"/>
                  <a:gd name="T4" fmla="*/ 0 60000 65536"/>
                  <a:gd name="T5" fmla="*/ 0 60000 65536"/>
                  <a:gd name="T6" fmla="*/ 0 w 6"/>
                  <a:gd name="T7" fmla="*/ 0 h 57"/>
                  <a:gd name="T8" fmla="*/ 6 w 6"/>
                  <a:gd name="T9" fmla="*/ 57 h 5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57">
                    <a:moveTo>
                      <a:pt x="0" y="57"/>
                    </a:moveTo>
                    <a:lnTo>
                      <a:pt x="6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6" name="Freeform 154"/>
              <p:cNvSpPr>
                <a:spLocks/>
              </p:cNvSpPr>
              <p:nvPr/>
            </p:nvSpPr>
            <p:spPr bwMode="auto">
              <a:xfrm>
                <a:off x="2610" y="756"/>
                <a:ext cx="3" cy="87"/>
              </a:xfrm>
              <a:custGeom>
                <a:avLst/>
                <a:gdLst>
                  <a:gd name="T0" fmla="*/ 0 w 3"/>
                  <a:gd name="T1" fmla="*/ 87 h 87"/>
                  <a:gd name="T2" fmla="*/ 3 w 3"/>
                  <a:gd name="T3" fmla="*/ 0 h 87"/>
                  <a:gd name="T4" fmla="*/ 0 60000 65536"/>
                  <a:gd name="T5" fmla="*/ 0 60000 65536"/>
                  <a:gd name="T6" fmla="*/ 0 w 3"/>
                  <a:gd name="T7" fmla="*/ 0 h 87"/>
                  <a:gd name="T8" fmla="*/ 3 w 3"/>
                  <a:gd name="T9" fmla="*/ 87 h 8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87">
                    <a:moveTo>
                      <a:pt x="0" y="87"/>
                    </a:moveTo>
                    <a:lnTo>
                      <a:pt x="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7" name="Freeform 155"/>
              <p:cNvSpPr>
                <a:spLocks/>
              </p:cNvSpPr>
              <p:nvPr/>
            </p:nvSpPr>
            <p:spPr bwMode="auto">
              <a:xfrm>
                <a:off x="2013" y="813"/>
                <a:ext cx="18" cy="78"/>
              </a:xfrm>
              <a:custGeom>
                <a:avLst/>
                <a:gdLst>
                  <a:gd name="T0" fmla="*/ 18 w 18"/>
                  <a:gd name="T1" fmla="*/ 78 h 78"/>
                  <a:gd name="T2" fmla="*/ 0 w 18"/>
                  <a:gd name="T3" fmla="*/ 0 h 78"/>
                  <a:gd name="T4" fmla="*/ 0 60000 65536"/>
                  <a:gd name="T5" fmla="*/ 0 60000 65536"/>
                  <a:gd name="T6" fmla="*/ 0 w 18"/>
                  <a:gd name="T7" fmla="*/ 0 h 78"/>
                  <a:gd name="T8" fmla="*/ 18 w 18"/>
                  <a:gd name="T9" fmla="*/ 78 h 7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8" h="78">
                    <a:moveTo>
                      <a:pt x="18" y="7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8" name="Freeform 156"/>
              <p:cNvSpPr>
                <a:spLocks/>
              </p:cNvSpPr>
              <p:nvPr/>
            </p:nvSpPr>
            <p:spPr bwMode="auto">
              <a:xfrm>
                <a:off x="1854" y="864"/>
                <a:ext cx="15" cy="60"/>
              </a:xfrm>
              <a:custGeom>
                <a:avLst/>
                <a:gdLst>
                  <a:gd name="T0" fmla="*/ 15 w 15"/>
                  <a:gd name="T1" fmla="*/ 60 h 60"/>
                  <a:gd name="T2" fmla="*/ 0 w 15"/>
                  <a:gd name="T3" fmla="*/ 0 h 60"/>
                  <a:gd name="T4" fmla="*/ 0 60000 65536"/>
                  <a:gd name="T5" fmla="*/ 0 60000 65536"/>
                  <a:gd name="T6" fmla="*/ 0 w 15"/>
                  <a:gd name="T7" fmla="*/ 0 h 60"/>
                  <a:gd name="T8" fmla="*/ 15 w 15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60">
                    <a:moveTo>
                      <a:pt x="15" y="6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69" name="Freeform 157"/>
              <p:cNvSpPr>
                <a:spLocks/>
              </p:cNvSpPr>
              <p:nvPr/>
            </p:nvSpPr>
            <p:spPr bwMode="auto">
              <a:xfrm>
                <a:off x="2337" y="774"/>
                <a:ext cx="3" cy="69"/>
              </a:xfrm>
              <a:custGeom>
                <a:avLst/>
                <a:gdLst>
                  <a:gd name="T0" fmla="*/ 3 w 3"/>
                  <a:gd name="T1" fmla="*/ 69 h 69"/>
                  <a:gd name="T2" fmla="*/ 0 w 3"/>
                  <a:gd name="T3" fmla="*/ 0 h 69"/>
                  <a:gd name="T4" fmla="*/ 0 60000 65536"/>
                  <a:gd name="T5" fmla="*/ 0 60000 65536"/>
                  <a:gd name="T6" fmla="*/ 0 w 3"/>
                  <a:gd name="T7" fmla="*/ 0 h 69"/>
                  <a:gd name="T8" fmla="*/ 3 w 3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69">
                    <a:moveTo>
                      <a:pt x="3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0" name="Freeform 158"/>
              <p:cNvSpPr>
                <a:spLocks/>
              </p:cNvSpPr>
              <p:nvPr/>
            </p:nvSpPr>
            <p:spPr bwMode="auto">
              <a:xfrm>
                <a:off x="2178" y="792"/>
                <a:ext cx="6" cy="42"/>
              </a:xfrm>
              <a:custGeom>
                <a:avLst/>
                <a:gdLst>
                  <a:gd name="T0" fmla="*/ 6 w 6"/>
                  <a:gd name="T1" fmla="*/ 42 h 42"/>
                  <a:gd name="T2" fmla="*/ 0 w 6"/>
                  <a:gd name="T3" fmla="*/ 0 h 42"/>
                  <a:gd name="T4" fmla="*/ 0 60000 65536"/>
                  <a:gd name="T5" fmla="*/ 0 60000 65536"/>
                  <a:gd name="T6" fmla="*/ 0 w 6"/>
                  <a:gd name="T7" fmla="*/ 0 h 42"/>
                  <a:gd name="T8" fmla="*/ 6 w 6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42">
                    <a:moveTo>
                      <a:pt x="6" y="4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1" name="Freeform 159"/>
              <p:cNvSpPr>
                <a:spLocks/>
              </p:cNvSpPr>
              <p:nvPr/>
            </p:nvSpPr>
            <p:spPr bwMode="auto">
              <a:xfrm>
                <a:off x="1701" y="935"/>
                <a:ext cx="21" cy="46"/>
              </a:xfrm>
              <a:custGeom>
                <a:avLst/>
                <a:gdLst>
                  <a:gd name="T0" fmla="*/ 21 w 21"/>
                  <a:gd name="T1" fmla="*/ 46 h 46"/>
                  <a:gd name="T2" fmla="*/ 0 w 21"/>
                  <a:gd name="T3" fmla="*/ 0 h 46"/>
                  <a:gd name="T4" fmla="*/ 0 60000 65536"/>
                  <a:gd name="T5" fmla="*/ 0 60000 65536"/>
                  <a:gd name="T6" fmla="*/ 0 w 21"/>
                  <a:gd name="T7" fmla="*/ 0 h 46"/>
                  <a:gd name="T8" fmla="*/ 21 w 21"/>
                  <a:gd name="T9" fmla="*/ 46 h 4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46">
                    <a:moveTo>
                      <a:pt x="21" y="4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2" name="Freeform 160"/>
              <p:cNvSpPr>
                <a:spLocks/>
              </p:cNvSpPr>
              <p:nvPr/>
            </p:nvSpPr>
            <p:spPr bwMode="auto">
              <a:xfrm>
                <a:off x="1578" y="984"/>
                <a:ext cx="24" cy="54"/>
              </a:xfrm>
              <a:custGeom>
                <a:avLst/>
                <a:gdLst>
                  <a:gd name="T0" fmla="*/ 24 w 24"/>
                  <a:gd name="T1" fmla="*/ 54 h 54"/>
                  <a:gd name="T2" fmla="*/ 0 w 24"/>
                  <a:gd name="T3" fmla="*/ 0 h 54"/>
                  <a:gd name="T4" fmla="*/ 0 60000 65536"/>
                  <a:gd name="T5" fmla="*/ 0 60000 65536"/>
                  <a:gd name="T6" fmla="*/ 0 w 24"/>
                  <a:gd name="T7" fmla="*/ 0 h 54"/>
                  <a:gd name="T8" fmla="*/ 24 w 24"/>
                  <a:gd name="T9" fmla="*/ 54 h 5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54">
                    <a:moveTo>
                      <a:pt x="24" y="5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3" name="Freeform 161"/>
              <p:cNvSpPr>
                <a:spLocks/>
              </p:cNvSpPr>
              <p:nvPr/>
            </p:nvSpPr>
            <p:spPr bwMode="auto">
              <a:xfrm>
                <a:off x="1429" y="1071"/>
                <a:ext cx="44" cy="69"/>
              </a:xfrm>
              <a:custGeom>
                <a:avLst/>
                <a:gdLst>
                  <a:gd name="T0" fmla="*/ 44 w 44"/>
                  <a:gd name="T1" fmla="*/ 69 h 69"/>
                  <a:gd name="T2" fmla="*/ 0 w 44"/>
                  <a:gd name="T3" fmla="*/ 0 h 69"/>
                  <a:gd name="T4" fmla="*/ 0 60000 65536"/>
                  <a:gd name="T5" fmla="*/ 0 60000 65536"/>
                  <a:gd name="T6" fmla="*/ 0 w 44"/>
                  <a:gd name="T7" fmla="*/ 0 h 69"/>
                  <a:gd name="T8" fmla="*/ 44 w 44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69">
                    <a:moveTo>
                      <a:pt x="44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4" name="Freeform 162"/>
              <p:cNvSpPr>
                <a:spLocks/>
              </p:cNvSpPr>
              <p:nvPr/>
            </p:nvSpPr>
            <p:spPr bwMode="auto">
              <a:xfrm>
                <a:off x="1290" y="1188"/>
                <a:ext cx="36" cy="39"/>
              </a:xfrm>
              <a:custGeom>
                <a:avLst/>
                <a:gdLst>
                  <a:gd name="T0" fmla="*/ 36 w 36"/>
                  <a:gd name="T1" fmla="*/ 39 h 39"/>
                  <a:gd name="T2" fmla="*/ 0 w 36"/>
                  <a:gd name="T3" fmla="*/ 0 h 39"/>
                  <a:gd name="T4" fmla="*/ 0 60000 65536"/>
                  <a:gd name="T5" fmla="*/ 0 60000 65536"/>
                  <a:gd name="T6" fmla="*/ 0 w 36"/>
                  <a:gd name="T7" fmla="*/ 0 h 39"/>
                  <a:gd name="T8" fmla="*/ 36 w 36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9">
                    <a:moveTo>
                      <a:pt x="36" y="3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5" name="Freeform 163"/>
              <p:cNvSpPr>
                <a:spLocks/>
              </p:cNvSpPr>
              <p:nvPr/>
            </p:nvSpPr>
            <p:spPr bwMode="auto">
              <a:xfrm>
                <a:off x="1200" y="1278"/>
                <a:ext cx="36" cy="36"/>
              </a:xfrm>
              <a:custGeom>
                <a:avLst/>
                <a:gdLst>
                  <a:gd name="T0" fmla="*/ 36 w 36"/>
                  <a:gd name="T1" fmla="*/ 36 h 36"/>
                  <a:gd name="T2" fmla="*/ 0 w 36"/>
                  <a:gd name="T3" fmla="*/ 0 h 36"/>
                  <a:gd name="T4" fmla="*/ 0 60000 65536"/>
                  <a:gd name="T5" fmla="*/ 0 60000 65536"/>
                  <a:gd name="T6" fmla="*/ 0 w 36"/>
                  <a:gd name="T7" fmla="*/ 0 h 36"/>
                  <a:gd name="T8" fmla="*/ 36 w 36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6">
                    <a:moveTo>
                      <a:pt x="36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6" name="Freeform 164"/>
              <p:cNvSpPr>
                <a:spLocks/>
              </p:cNvSpPr>
              <p:nvPr/>
            </p:nvSpPr>
            <p:spPr bwMode="auto">
              <a:xfrm>
                <a:off x="1104" y="1365"/>
                <a:ext cx="36" cy="45"/>
              </a:xfrm>
              <a:custGeom>
                <a:avLst/>
                <a:gdLst>
                  <a:gd name="T0" fmla="*/ 36 w 36"/>
                  <a:gd name="T1" fmla="*/ 45 h 45"/>
                  <a:gd name="T2" fmla="*/ 0 w 36"/>
                  <a:gd name="T3" fmla="*/ 0 h 45"/>
                  <a:gd name="T4" fmla="*/ 0 60000 65536"/>
                  <a:gd name="T5" fmla="*/ 0 60000 65536"/>
                  <a:gd name="T6" fmla="*/ 0 w 36"/>
                  <a:gd name="T7" fmla="*/ 0 h 45"/>
                  <a:gd name="T8" fmla="*/ 36 w 36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45">
                    <a:moveTo>
                      <a:pt x="36" y="4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7" name="Freeform 165"/>
              <p:cNvSpPr>
                <a:spLocks/>
              </p:cNvSpPr>
              <p:nvPr/>
            </p:nvSpPr>
            <p:spPr bwMode="auto">
              <a:xfrm>
                <a:off x="1020" y="1480"/>
                <a:ext cx="48" cy="35"/>
              </a:xfrm>
              <a:custGeom>
                <a:avLst/>
                <a:gdLst>
                  <a:gd name="T0" fmla="*/ 48 w 48"/>
                  <a:gd name="T1" fmla="*/ 35 h 35"/>
                  <a:gd name="T2" fmla="*/ 0 w 48"/>
                  <a:gd name="T3" fmla="*/ 0 h 35"/>
                  <a:gd name="T4" fmla="*/ 0 60000 65536"/>
                  <a:gd name="T5" fmla="*/ 0 60000 65536"/>
                  <a:gd name="T6" fmla="*/ 0 w 48"/>
                  <a:gd name="T7" fmla="*/ 0 h 35"/>
                  <a:gd name="T8" fmla="*/ 48 w 48"/>
                  <a:gd name="T9" fmla="*/ 35 h 3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8" h="35">
                    <a:moveTo>
                      <a:pt x="48" y="3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8" name="Freeform 166"/>
              <p:cNvSpPr>
                <a:spLocks/>
              </p:cNvSpPr>
              <p:nvPr/>
            </p:nvSpPr>
            <p:spPr bwMode="auto">
              <a:xfrm>
                <a:off x="915" y="1605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9" name="Freeform 167"/>
              <p:cNvSpPr>
                <a:spLocks/>
              </p:cNvSpPr>
              <p:nvPr/>
            </p:nvSpPr>
            <p:spPr bwMode="auto">
              <a:xfrm>
                <a:off x="839" y="1752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80" name="Freeform 168"/>
              <p:cNvSpPr>
                <a:spLocks/>
              </p:cNvSpPr>
              <p:nvPr/>
            </p:nvSpPr>
            <p:spPr bwMode="auto">
              <a:xfrm>
                <a:off x="759" y="1887"/>
                <a:ext cx="63" cy="24"/>
              </a:xfrm>
              <a:custGeom>
                <a:avLst/>
                <a:gdLst>
                  <a:gd name="T0" fmla="*/ 63 w 63"/>
                  <a:gd name="T1" fmla="*/ 24 h 24"/>
                  <a:gd name="T2" fmla="*/ 0 w 63"/>
                  <a:gd name="T3" fmla="*/ 0 h 24"/>
                  <a:gd name="T4" fmla="*/ 0 60000 65536"/>
                  <a:gd name="T5" fmla="*/ 0 60000 65536"/>
                  <a:gd name="T6" fmla="*/ 0 w 63"/>
                  <a:gd name="T7" fmla="*/ 0 h 24"/>
                  <a:gd name="T8" fmla="*/ 63 w 63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24">
                    <a:moveTo>
                      <a:pt x="63" y="2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81" name="Freeform 169"/>
              <p:cNvSpPr>
                <a:spLocks/>
              </p:cNvSpPr>
              <p:nvPr/>
            </p:nvSpPr>
            <p:spPr bwMode="auto">
              <a:xfrm>
                <a:off x="735" y="2037"/>
                <a:ext cx="57" cy="21"/>
              </a:xfrm>
              <a:custGeom>
                <a:avLst/>
                <a:gdLst>
                  <a:gd name="T0" fmla="*/ 57 w 57"/>
                  <a:gd name="T1" fmla="*/ 21 h 21"/>
                  <a:gd name="T2" fmla="*/ 0 w 57"/>
                  <a:gd name="T3" fmla="*/ 0 h 21"/>
                  <a:gd name="T4" fmla="*/ 0 60000 65536"/>
                  <a:gd name="T5" fmla="*/ 0 60000 65536"/>
                  <a:gd name="T6" fmla="*/ 0 w 57"/>
                  <a:gd name="T7" fmla="*/ 0 h 21"/>
                  <a:gd name="T8" fmla="*/ 57 w 57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21">
                    <a:moveTo>
                      <a:pt x="57" y="2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82" name="Freeform 170"/>
              <p:cNvSpPr>
                <a:spLocks/>
              </p:cNvSpPr>
              <p:nvPr/>
            </p:nvSpPr>
            <p:spPr bwMode="auto">
              <a:xfrm>
                <a:off x="681" y="2178"/>
                <a:ext cx="79" cy="18"/>
              </a:xfrm>
              <a:custGeom>
                <a:avLst/>
                <a:gdLst>
                  <a:gd name="T0" fmla="*/ 79 w 79"/>
                  <a:gd name="T1" fmla="*/ 18 h 18"/>
                  <a:gd name="T2" fmla="*/ 0 w 79"/>
                  <a:gd name="T3" fmla="*/ 0 h 18"/>
                  <a:gd name="T4" fmla="*/ 0 60000 65536"/>
                  <a:gd name="T5" fmla="*/ 0 60000 65536"/>
                  <a:gd name="T6" fmla="*/ 0 w 79"/>
                  <a:gd name="T7" fmla="*/ 0 h 18"/>
                  <a:gd name="T8" fmla="*/ 79 w 79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9" h="18">
                    <a:moveTo>
                      <a:pt x="79" y="1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83" name="Freeform 171"/>
              <p:cNvSpPr>
                <a:spLocks/>
              </p:cNvSpPr>
              <p:nvPr/>
            </p:nvSpPr>
            <p:spPr bwMode="auto">
              <a:xfrm>
                <a:off x="651" y="2340"/>
                <a:ext cx="69" cy="12"/>
              </a:xfrm>
              <a:custGeom>
                <a:avLst/>
                <a:gdLst>
                  <a:gd name="T0" fmla="*/ 69 w 69"/>
                  <a:gd name="T1" fmla="*/ 12 h 12"/>
                  <a:gd name="T2" fmla="*/ 0 w 69"/>
                  <a:gd name="T3" fmla="*/ 0 h 12"/>
                  <a:gd name="T4" fmla="*/ 0 60000 65536"/>
                  <a:gd name="T5" fmla="*/ 0 60000 65536"/>
                  <a:gd name="T6" fmla="*/ 0 w 69"/>
                  <a:gd name="T7" fmla="*/ 0 h 12"/>
                  <a:gd name="T8" fmla="*/ 69 w 69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9" h="12">
                    <a:moveTo>
                      <a:pt x="69" y="1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9727" name="Group 3"/>
            <p:cNvGrpSpPr>
              <a:grpSpLocks/>
            </p:cNvGrpSpPr>
            <p:nvPr/>
          </p:nvGrpSpPr>
          <p:grpSpPr bwMode="auto">
            <a:xfrm rot="465448">
              <a:off x="659" y="1117"/>
              <a:ext cx="3763" cy="1865"/>
              <a:chOff x="514" y="754"/>
              <a:chExt cx="3763" cy="1865"/>
            </a:xfrm>
          </p:grpSpPr>
          <p:sp>
            <p:nvSpPr>
              <p:cNvPr id="29728" name="Freeform 4"/>
              <p:cNvSpPr>
                <a:spLocks/>
              </p:cNvSpPr>
              <p:nvPr/>
            </p:nvSpPr>
            <p:spPr bwMode="auto">
              <a:xfrm>
                <a:off x="612" y="2548"/>
                <a:ext cx="3662" cy="3"/>
              </a:xfrm>
              <a:custGeom>
                <a:avLst/>
                <a:gdLst>
                  <a:gd name="T0" fmla="*/ 3662 w 4554"/>
                  <a:gd name="T1" fmla="*/ 0 h 3"/>
                  <a:gd name="T2" fmla="*/ 0 w 4554"/>
                  <a:gd name="T3" fmla="*/ 3 h 3"/>
                  <a:gd name="T4" fmla="*/ 0 60000 65536"/>
                  <a:gd name="T5" fmla="*/ 0 60000 65536"/>
                  <a:gd name="T6" fmla="*/ 0 w 4554"/>
                  <a:gd name="T7" fmla="*/ 0 h 3"/>
                  <a:gd name="T8" fmla="*/ 4554 w 455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554" h="3">
                    <a:moveTo>
                      <a:pt x="4554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29" name="Oval 5"/>
              <p:cNvSpPr>
                <a:spLocks noChangeArrowheads="1"/>
              </p:cNvSpPr>
              <p:nvPr/>
            </p:nvSpPr>
            <p:spPr bwMode="auto">
              <a:xfrm>
                <a:off x="2436" y="2478"/>
                <a:ext cx="36" cy="14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orbel" pitchFamily="34" charset="0"/>
                </a:endParaRPr>
              </a:p>
            </p:txBody>
          </p:sp>
          <p:sp>
            <p:nvSpPr>
              <p:cNvPr id="29730" name="Text Box 6"/>
              <p:cNvSpPr txBox="1">
                <a:spLocks noChangeArrowheads="1"/>
              </p:cNvSpPr>
              <p:nvPr/>
            </p:nvSpPr>
            <p:spPr bwMode="auto">
              <a:xfrm>
                <a:off x="4013" y="210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29731" name="Text Box 7"/>
              <p:cNvSpPr txBox="1">
                <a:spLocks noChangeArrowheads="1"/>
              </p:cNvSpPr>
              <p:nvPr/>
            </p:nvSpPr>
            <p:spPr bwMode="auto">
              <a:xfrm>
                <a:off x="3872" y="1855"/>
                <a:ext cx="3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29732" name="Text Box 8"/>
              <p:cNvSpPr txBox="1">
                <a:spLocks noChangeArrowheads="1"/>
              </p:cNvSpPr>
              <p:nvPr/>
            </p:nvSpPr>
            <p:spPr bwMode="auto">
              <a:xfrm>
                <a:off x="3485" y="120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29733" name="Text Box 9"/>
              <p:cNvSpPr txBox="1">
                <a:spLocks noChangeArrowheads="1"/>
              </p:cNvSpPr>
              <p:nvPr/>
            </p:nvSpPr>
            <p:spPr bwMode="auto">
              <a:xfrm>
                <a:off x="3245" y="103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29734" name="Text Box 10"/>
              <p:cNvSpPr txBox="1">
                <a:spLocks noChangeArrowheads="1"/>
              </p:cNvSpPr>
              <p:nvPr/>
            </p:nvSpPr>
            <p:spPr bwMode="auto">
              <a:xfrm>
                <a:off x="2970" y="87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29735" name="Text Box 11"/>
              <p:cNvSpPr txBox="1">
                <a:spLocks noChangeArrowheads="1"/>
              </p:cNvSpPr>
              <p:nvPr/>
            </p:nvSpPr>
            <p:spPr bwMode="auto">
              <a:xfrm>
                <a:off x="2629" y="769"/>
                <a:ext cx="3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29736" name="Text Box 12"/>
              <p:cNvSpPr txBox="1">
                <a:spLocks noChangeArrowheads="1"/>
              </p:cNvSpPr>
              <p:nvPr/>
            </p:nvSpPr>
            <p:spPr bwMode="auto">
              <a:xfrm>
                <a:off x="2347" y="967"/>
                <a:ext cx="27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600" b="1">
                    <a:solidFill>
                      <a:srgbClr val="FF0000"/>
                    </a:solidFill>
                    <a:latin typeface="Batang"/>
                  </a:rPr>
                  <a:t>90</a:t>
                </a:r>
              </a:p>
            </p:txBody>
          </p:sp>
          <p:sp>
            <p:nvSpPr>
              <p:cNvPr id="29737" name="Text Box 13"/>
              <p:cNvSpPr txBox="1">
                <a:spLocks noChangeArrowheads="1"/>
              </p:cNvSpPr>
              <p:nvPr/>
            </p:nvSpPr>
            <p:spPr bwMode="auto">
              <a:xfrm>
                <a:off x="2038" y="769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29738" name="Text Box 14"/>
              <p:cNvSpPr txBox="1">
                <a:spLocks noChangeArrowheads="1"/>
              </p:cNvSpPr>
              <p:nvPr/>
            </p:nvSpPr>
            <p:spPr bwMode="auto">
              <a:xfrm>
                <a:off x="1723" y="845"/>
                <a:ext cx="28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29739" name="Text Box 15"/>
              <p:cNvSpPr txBox="1">
                <a:spLocks noChangeArrowheads="1"/>
              </p:cNvSpPr>
              <p:nvPr/>
            </p:nvSpPr>
            <p:spPr bwMode="auto">
              <a:xfrm>
                <a:off x="1493" y="956"/>
                <a:ext cx="28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29740" name="Text Box 16"/>
              <p:cNvSpPr txBox="1">
                <a:spLocks noChangeArrowheads="1"/>
              </p:cNvSpPr>
              <p:nvPr/>
            </p:nvSpPr>
            <p:spPr bwMode="auto">
              <a:xfrm>
                <a:off x="1247" y="115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29741" name="Text Box 17"/>
              <p:cNvSpPr txBox="1">
                <a:spLocks noChangeArrowheads="1"/>
              </p:cNvSpPr>
              <p:nvPr/>
            </p:nvSpPr>
            <p:spPr bwMode="auto">
              <a:xfrm>
                <a:off x="1045" y="1307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29742" name="Text Box 18"/>
              <p:cNvSpPr txBox="1">
                <a:spLocks noChangeArrowheads="1"/>
              </p:cNvSpPr>
              <p:nvPr/>
            </p:nvSpPr>
            <p:spPr bwMode="auto">
              <a:xfrm>
                <a:off x="881" y="1543"/>
                <a:ext cx="28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29743" name="Text Box 19"/>
              <p:cNvSpPr txBox="1">
                <a:spLocks noChangeArrowheads="1"/>
              </p:cNvSpPr>
              <p:nvPr/>
            </p:nvSpPr>
            <p:spPr bwMode="auto">
              <a:xfrm>
                <a:off x="735" y="1818"/>
                <a:ext cx="28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29744" name="Text Box 20"/>
              <p:cNvSpPr txBox="1">
                <a:spLocks noChangeArrowheads="1"/>
              </p:cNvSpPr>
              <p:nvPr/>
            </p:nvSpPr>
            <p:spPr bwMode="auto">
              <a:xfrm>
                <a:off x="612" y="2082"/>
                <a:ext cx="4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29745" name="Text Box 21"/>
              <p:cNvSpPr txBox="1">
                <a:spLocks noChangeArrowheads="1"/>
              </p:cNvSpPr>
              <p:nvPr/>
            </p:nvSpPr>
            <p:spPr bwMode="auto">
              <a:xfrm>
                <a:off x="514" y="2374"/>
                <a:ext cx="36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   180</a:t>
                </a:r>
              </a:p>
            </p:txBody>
          </p:sp>
          <p:sp>
            <p:nvSpPr>
              <p:cNvPr id="29746" name="Text Box 22"/>
              <p:cNvSpPr txBox="1">
                <a:spLocks noChangeArrowheads="1"/>
              </p:cNvSpPr>
              <p:nvPr/>
            </p:nvSpPr>
            <p:spPr bwMode="auto">
              <a:xfrm>
                <a:off x="3685" y="2365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180</a:t>
                </a:r>
              </a:p>
            </p:txBody>
          </p:sp>
          <p:sp>
            <p:nvSpPr>
              <p:cNvPr id="29747" name="Text Box 23"/>
              <p:cNvSpPr txBox="1">
                <a:spLocks noChangeArrowheads="1"/>
              </p:cNvSpPr>
              <p:nvPr/>
            </p:nvSpPr>
            <p:spPr bwMode="auto">
              <a:xfrm>
                <a:off x="3639" y="216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29748" name="Text Box 24"/>
              <p:cNvSpPr txBox="1">
                <a:spLocks noChangeArrowheads="1"/>
              </p:cNvSpPr>
              <p:nvPr/>
            </p:nvSpPr>
            <p:spPr bwMode="auto">
              <a:xfrm>
                <a:off x="3560" y="1968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29749" name="Text Box 25"/>
              <p:cNvSpPr txBox="1">
                <a:spLocks noChangeArrowheads="1"/>
              </p:cNvSpPr>
              <p:nvPr/>
            </p:nvSpPr>
            <p:spPr bwMode="auto">
              <a:xfrm>
                <a:off x="3470" y="183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29750" name="Text Box 26"/>
              <p:cNvSpPr txBox="1">
                <a:spLocks noChangeArrowheads="1"/>
              </p:cNvSpPr>
              <p:nvPr/>
            </p:nvSpPr>
            <p:spPr bwMode="auto">
              <a:xfrm>
                <a:off x="3367" y="1661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29751" name="Text Box 27"/>
              <p:cNvSpPr txBox="1">
                <a:spLocks noChangeArrowheads="1"/>
              </p:cNvSpPr>
              <p:nvPr/>
            </p:nvSpPr>
            <p:spPr bwMode="auto">
              <a:xfrm>
                <a:off x="3198" y="148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29752" name="Text Box 28"/>
              <p:cNvSpPr txBox="1">
                <a:spLocks noChangeArrowheads="1"/>
              </p:cNvSpPr>
              <p:nvPr/>
            </p:nvSpPr>
            <p:spPr bwMode="auto">
              <a:xfrm>
                <a:off x="3016" y="1344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29753" name="Text Box 29"/>
              <p:cNvSpPr txBox="1">
                <a:spLocks noChangeArrowheads="1"/>
              </p:cNvSpPr>
              <p:nvPr/>
            </p:nvSpPr>
            <p:spPr bwMode="auto">
              <a:xfrm>
                <a:off x="2777" y="124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29754" name="Text Box 30"/>
              <p:cNvSpPr txBox="1">
                <a:spLocks noChangeArrowheads="1"/>
              </p:cNvSpPr>
              <p:nvPr/>
            </p:nvSpPr>
            <p:spPr bwMode="auto">
              <a:xfrm>
                <a:off x="2551" y="116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29755" name="Text Box 31"/>
              <p:cNvSpPr txBox="1">
                <a:spLocks noChangeArrowheads="1"/>
              </p:cNvSpPr>
              <p:nvPr/>
            </p:nvSpPr>
            <p:spPr bwMode="auto">
              <a:xfrm>
                <a:off x="2153" y="119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29756" name="Text Box 32"/>
              <p:cNvSpPr txBox="1">
                <a:spLocks noChangeArrowheads="1"/>
              </p:cNvSpPr>
              <p:nvPr/>
            </p:nvSpPr>
            <p:spPr bwMode="auto">
              <a:xfrm>
                <a:off x="1030" y="2387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29757" name="Text Box 33"/>
              <p:cNvSpPr txBox="1">
                <a:spLocks noChangeArrowheads="1"/>
              </p:cNvSpPr>
              <p:nvPr/>
            </p:nvSpPr>
            <p:spPr bwMode="auto">
              <a:xfrm>
                <a:off x="1019" y="2192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29758" name="Text Box 34"/>
              <p:cNvSpPr txBox="1">
                <a:spLocks noChangeArrowheads="1"/>
              </p:cNvSpPr>
              <p:nvPr/>
            </p:nvSpPr>
            <p:spPr bwMode="auto">
              <a:xfrm>
                <a:off x="1111" y="197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29759" name="Text Box 35"/>
              <p:cNvSpPr txBox="1">
                <a:spLocks noChangeArrowheads="1"/>
              </p:cNvSpPr>
              <p:nvPr/>
            </p:nvSpPr>
            <p:spPr bwMode="auto">
              <a:xfrm>
                <a:off x="1202" y="1797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29760" name="Text Box 36"/>
              <p:cNvSpPr txBox="1">
                <a:spLocks noChangeArrowheads="1"/>
              </p:cNvSpPr>
              <p:nvPr/>
            </p:nvSpPr>
            <p:spPr bwMode="auto">
              <a:xfrm>
                <a:off x="1382" y="161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29761" name="Text Box 37"/>
              <p:cNvSpPr txBox="1">
                <a:spLocks noChangeArrowheads="1"/>
              </p:cNvSpPr>
              <p:nvPr/>
            </p:nvSpPr>
            <p:spPr bwMode="auto">
              <a:xfrm>
                <a:off x="1518" y="148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29762" name="Text Box 38"/>
              <p:cNvSpPr txBox="1">
                <a:spLocks noChangeArrowheads="1"/>
              </p:cNvSpPr>
              <p:nvPr/>
            </p:nvSpPr>
            <p:spPr bwMode="auto">
              <a:xfrm>
                <a:off x="1699" y="1344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29763" name="Text Box 39"/>
              <p:cNvSpPr txBox="1">
                <a:spLocks noChangeArrowheads="1"/>
              </p:cNvSpPr>
              <p:nvPr/>
            </p:nvSpPr>
            <p:spPr bwMode="auto">
              <a:xfrm>
                <a:off x="1926" y="126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29764" name="Text Box 40"/>
              <p:cNvSpPr txBox="1">
                <a:spLocks noChangeArrowheads="1"/>
              </p:cNvSpPr>
              <p:nvPr/>
            </p:nvSpPr>
            <p:spPr bwMode="auto">
              <a:xfrm>
                <a:off x="4069" y="2358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29765" name="Text Box 41"/>
              <p:cNvSpPr txBox="1">
                <a:spLocks noChangeArrowheads="1"/>
              </p:cNvSpPr>
              <p:nvPr/>
            </p:nvSpPr>
            <p:spPr bwMode="auto">
              <a:xfrm>
                <a:off x="3659" y="141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29766" name="Text Box 42"/>
              <p:cNvSpPr txBox="1">
                <a:spLocks noChangeArrowheads="1"/>
              </p:cNvSpPr>
              <p:nvPr/>
            </p:nvSpPr>
            <p:spPr bwMode="auto">
              <a:xfrm>
                <a:off x="3810" y="163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29767" name="Freeform 43"/>
              <p:cNvSpPr>
                <a:spLocks/>
              </p:cNvSpPr>
              <p:nvPr/>
            </p:nvSpPr>
            <p:spPr bwMode="auto">
              <a:xfrm>
                <a:off x="622" y="754"/>
                <a:ext cx="3637" cy="1801"/>
              </a:xfrm>
              <a:custGeom>
                <a:avLst/>
                <a:gdLst>
                  <a:gd name="T0" fmla="*/ 0 w 4524"/>
                  <a:gd name="T1" fmla="*/ 1796 h 2319"/>
                  <a:gd name="T2" fmla="*/ 64 w 4524"/>
                  <a:gd name="T3" fmla="*/ 1406 h 2319"/>
                  <a:gd name="T4" fmla="*/ 154 w 4524"/>
                  <a:gd name="T5" fmla="*/ 1111 h 2319"/>
                  <a:gd name="T6" fmla="*/ 285 w 4524"/>
                  <a:gd name="T7" fmla="*/ 864 h 2319"/>
                  <a:gd name="T8" fmla="*/ 487 w 4524"/>
                  <a:gd name="T9" fmla="*/ 594 h 2319"/>
                  <a:gd name="T10" fmla="*/ 720 w 4524"/>
                  <a:gd name="T11" fmla="*/ 385 h 2319"/>
                  <a:gd name="T12" fmla="*/ 979 w 4524"/>
                  <a:gd name="T13" fmla="*/ 212 h 2319"/>
                  <a:gd name="T14" fmla="*/ 1230 w 4524"/>
                  <a:gd name="T15" fmla="*/ 103 h 2319"/>
                  <a:gd name="T16" fmla="*/ 1563 w 4524"/>
                  <a:gd name="T17" fmla="*/ 21 h 2319"/>
                  <a:gd name="T18" fmla="*/ 1857 w 4524"/>
                  <a:gd name="T19" fmla="*/ 2 h 2319"/>
                  <a:gd name="T20" fmla="*/ 2185 w 4524"/>
                  <a:gd name="T21" fmla="*/ 35 h 2319"/>
                  <a:gd name="T22" fmla="*/ 2513 w 4524"/>
                  <a:gd name="T23" fmla="*/ 137 h 2319"/>
                  <a:gd name="T24" fmla="*/ 2835 w 4524"/>
                  <a:gd name="T25" fmla="*/ 315 h 2319"/>
                  <a:gd name="T26" fmla="*/ 3053 w 4524"/>
                  <a:gd name="T27" fmla="*/ 491 h 2319"/>
                  <a:gd name="T28" fmla="*/ 3285 w 4524"/>
                  <a:gd name="T29" fmla="*/ 743 h 2319"/>
                  <a:gd name="T30" fmla="*/ 3434 w 4524"/>
                  <a:gd name="T31" fmla="*/ 986 h 2319"/>
                  <a:gd name="T32" fmla="*/ 3528 w 4524"/>
                  <a:gd name="T33" fmla="*/ 1195 h 2319"/>
                  <a:gd name="T34" fmla="*/ 3601 w 4524"/>
                  <a:gd name="T35" fmla="*/ 1477 h 2319"/>
                  <a:gd name="T36" fmla="*/ 3637 w 4524"/>
                  <a:gd name="T37" fmla="*/ 1801 h 23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24"/>
                  <a:gd name="T58" fmla="*/ 0 h 2319"/>
                  <a:gd name="T59" fmla="*/ 4524 w 4524"/>
                  <a:gd name="T60" fmla="*/ 2319 h 231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24" h="2319">
                    <a:moveTo>
                      <a:pt x="0" y="2313"/>
                    </a:moveTo>
                    <a:cubicBezTo>
                      <a:pt x="13" y="2230"/>
                      <a:pt x="47" y="1958"/>
                      <a:pt x="79" y="1811"/>
                    </a:cubicBezTo>
                    <a:cubicBezTo>
                      <a:pt x="111" y="1664"/>
                      <a:pt x="146" y="1547"/>
                      <a:pt x="192" y="1431"/>
                    </a:cubicBezTo>
                    <a:cubicBezTo>
                      <a:pt x="238" y="1315"/>
                      <a:pt x="285" y="1224"/>
                      <a:pt x="354" y="1113"/>
                    </a:cubicBezTo>
                    <a:cubicBezTo>
                      <a:pt x="423" y="1002"/>
                      <a:pt x="516" y="868"/>
                      <a:pt x="606" y="765"/>
                    </a:cubicBezTo>
                    <a:cubicBezTo>
                      <a:pt x="696" y="662"/>
                      <a:pt x="793" y="578"/>
                      <a:pt x="895" y="496"/>
                    </a:cubicBezTo>
                    <a:cubicBezTo>
                      <a:pt x="997" y="414"/>
                      <a:pt x="1112" y="333"/>
                      <a:pt x="1218" y="273"/>
                    </a:cubicBezTo>
                    <a:cubicBezTo>
                      <a:pt x="1324" y="213"/>
                      <a:pt x="1409" y="174"/>
                      <a:pt x="1530" y="133"/>
                    </a:cubicBezTo>
                    <a:cubicBezTo>
                      <a:pt x="1651" y="92"/>
                      <a:pt x="1814" y="49"/>
                      <a:pt x="1944" y="27"/>
                    </a:cubicBezTo>
                    <a:cubicBezTo>
                      <a:pt x="2074" y="5"/>
                      <a:pt x="2181" y="0"/>
                      <a:pt x="2310" y="3"/>
                    </a:cubicBezTo>
                    <a:cubicBezTo>
                      <a:pt x="2439" y="6"/>
                      <a:pt x="2582" y="16"/>
                      <a:pt x="2718" y="45"/>
                    </a:cubicBezTo>
                    <a:cubicBezTo>
                      <a:pt x="2854" y="74"/>
                      <a:pt x="2991" y="117"/>
                      <a:pt x="3126" y="177"/>
                    </a:cubicBezTo>
                    <a:cubicBezTo>
                      <a:pt x="3261" y="237"/>
                      <a:pt x="3414" y="329"/>
                      <a:pt x="3526" y="405"/>
                    </a:cubicBezTo>
                    <a:cubicBezTo>
                      <a:pt x="3638" y="481"/>
                      <a:pt x="3705" y="540"/>
                      <a:pt x="3798" y="632"/>
                    </a:cubicBezTo>
                    <a:cubicBezTo>
                      <a:pt x="3891" y="724"/>
                      <a:pt x="4007" y="851"/>
                      <a:pt x="4086" y="957"/>
                    </a:cubicBezTo>
                    <a:cubicBezTo>
                      <a:pt x="4165" y="1063"/>
                      <a:pt x="4222" y="1172"/>
                      <a:pt x="4272" y="1269"/>
                    </a:cubicBezTo>
                    <a:cubicBezTo>
                      <a:pt x="4322" y="1366"/>
                      <a:pt x="4353" y="1433"/>
                      <a:pt x="4388" y="1539"/>
                    </a:cubicBezTo>
                    <a:cubicBezTo>
                      <a:pt x="4423" y="1645"/>
                      <a:pt x="4456" y="1772"/>
                      <a:pt x="4479" y="1902"/>
                    </a:cubicBezTo>
                    <a:cubicBezTo>
                      <a:pt x="4502" y="2032"/>
                      <a:pt x="4515" y="2232"/>
                      <a:pt x="4524" y="2319"/>
                    </a:cubicBezTo>
                  </a:path>
                </a:pathLst>
              </a:custGeom>
              <a:noFill/>
              <a:ln w="7620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68" name="Freeform 44"/>
              <p:cNvSpPr>
                <a:spLocks/>
              </p:cNvSpPr>
              <p:nvPr/>
            </p:nvSpPr>
            <p:spPr bwMode="auto">
              <a:xfrm>
                <a:off x="1172" y="1344"/>
                <a:ext cx="2561" cy="1225"/>
              </a:xfrm>
              <a:custGeom>
                <a:avLst/>
                <a:gdLst>
                  <a:gd name="T0" fmla="*/ 0 w 3186"/>
                  <a:gd name="T1" fmla="*/ 1225 h 1577"/>
                  <a:gd name="T2" fmla="*/ 111 w 3186"/>
                  <a:gd name="T3" fmla="*/ 833 h 1577"/>
                  <a:gd name="T4" fmla="*/ 294 w 3186"/>
                  <a:gd name="T5" fmla="*/ 526 h 1577"/>
                  <a:gd name="T6" fmla="*/ 506 w 3186"/>
                  <a:gd name="T7" fmla="*/ 298 h 1577"/>
                  <a:gd name="T8" fmla="*/ 733 w 3186"/>
                  <a:gd name="T9" fmla="*/ 134 h 1577"/>
                  <a:gd name="T10" fmla="*/ 1051 w 3186"/>
                  <a:gd name="T11" fmla="*/ 23 h 1577"/>
                  <a:gd name="T12" fmla="*/ 1317 w 3186"/>
                  <a:gd name="T13" fmla="*/ 4 h 1577"/>
                  <a:gd name="T14" fmla="*/ 1616 w 3186"/>
                  <a:gd name="T15" fmla="*/ 46 h 1577"/>
                  <a:gd name="T16" fmla="*/ 1920 w 3186"/>
                  <a:gd name="T17" fmla="*/ 182 h 1577"/>
                  <a:gd name="T18" fmla="*/ 2185 w 3186"/>
                  <a:gd name="T19" fmla="*/ 400 h 1577"/>
                  <a:gd name="T20" fmla="*/ 2378 w 3186"/>
                  <a:gd name="T21" fmla="*/ 666 h 1577"/>
                  <a:gd name="T22" fmla="*/ 2503 w 3186"/>
                  <a:gd name="T23" fmla="*/ 936 h 1577"/>
                  <a:gd name="T24" fmla="*/ 2561 w 3186"/>
                  <a:gd name="T25" fmla="*/ 1192 h 15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86"/>
                  <a:gd name="T40" fmla="*/ 0 h 1577"/>
                  <a:gd name="T41" fmla="*/ 3186 w 3186"/>
                  <a:gd name="T42" fmla="*/ 1577 h 15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86" h="1577">
                    <a:moveTo>
                      <a:pt x="0" y="1577"/>
                    </a:moveTo>
                    <a:cubicBezTo>
                      <a:pt x="23" y="1494"/>
                      <a:pt x="77" y="1223"/>
                      <a:pt x="138" y="1073"/>
                    </a:cubicBezTo>
                    <a:cubicBezTo>
                      <a:pt x="199" y="923"/>
                      <a:pt x="284" y="792"/>
                      <a:pt x="366" y="677"/>
                    </a:cubicBezTo>
                    <a:cubicBezTo>
                      <a:pt x="448" y="562"/>
                      <a:pt x="539" y="467"/>
                      <a:pt x="630" y="383"/>
                    </a:cubicBezTo>
                    <a:cubicBezTo>
                      <a:pt x="721" y="299"/>
                      <a:pt x="799" y="232"/>
                      <a:pt x="912" y="173"/>
                    </a:cubicBezTo>
                    <a:cubicBezTo>
                      <a:pt x="1025" y="114"/>
                      <a:pt x="1187" y="57"/>
                      <a:pt x="1308" y="29"/>
                    </a:cubicBezTo>
                    <a:cubicBezTo>
                      <a:pt x="1429" y="1"/>
                      <a:pt x="1521" y="0"/>
                      <a:pt x="1638" y="5"/>
                    </a:cubicBezTo>
                    <a:cubicBezTo>
                      <a:pt x="1755" y="10"/>
                      <a:pt x="1885" y="21"/>
                      <a:pt x="2010" y="59"/>
                    </a:cubicBezTo>
                    <a:cubicBezTo>
                      <a:pt x="2135" y="97"/>
                      <a:pt x="2270" y="158"/>
                      <a:pt x="2388" y="234"/>
                    </a:cubicBezTo>
                    <a:cubicBezTo>
                      <a:pt x="2506" y="310"/>
                      <a:pt x="2623" y="411"/>
                      <a:pt x="2718" y="515"/>
                    </a:cubicBezTo>
                    <a:cubicBezTo>
                      <a:pt x="2813" y="619"/>
                      <a:pt x="2892" y="742"/>
                      <a:pt x="2958" y="857"/>
                    </a:cubicBezTo>
                    <a:cubicBezTo>
                      <a:pt x="3024" y="972"/>
                      <a:pt x="3076" y="1092"/>
                      <a:pt x="3114" y="1205"/>
                    </a:cubicBezTo>
                    <a:cubicBezTo>
                      <a:pt x="3152" y="1318"/>
                      <a:pt x="3171" y="1466"/>
                      <a:pt x="3186" y="1535"/>
                    </a:cubicBez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69" name="Freeform 45"/>
              <p:cNvSpPr>
                <a:spLocks/>
              </p:cNvSpPr>
              <p:nvPr/>
            </p:nvSpPr>
            <p:spPr bwMode="auto">
              <a:xfrm>
                <a:off x="3713" y="2546"/>
                <a:ext cx="564" cy="2"/>
              </a:xfrm>
              <a:custGeom>
                <a:avLst/>
                <a:gdLst>
                  <a:gd name="T0" fmla="*/ 564 w 702"/>
                  <a:gd name="T1" fmla="*/ 0 h 3"/>
                  <a:gd name="T2" fmla="*/ 0 w 702"/>
                  <a:gd name="T3" fmla="*/ 2 h 3"/>
                  <a:gd name="T4" fmla="*/ 0 60000 65536"/>
                  <a:gd name="T5" fmla="*/ 0 60000 65536"/>
                  <a:gd name="T6" fmla="*/ 0 w 702"/>
                  <a:gd name="T7" fmla="*/ 0 h 3"/>
                  <a:gd name="T8" fmla="*/ 702 w 70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02" h="3">
                    <a:moveTo>
                      <a:pt x="702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70" name="Freeform 46"/>
              <p:cNvSpPr>
                <a:spLocks/>
              </p:cNvSpPr>
              <p:nvPr/>
            </p:nvSpPr>
            <p:spPr bwMode="auto">
              <a:xfrm>
                <a:off x="2469" y="1240"/>
                <a:ext cx="3" cy="106"/>
              </a:xfrm>
              <a:custGeom>
                <a:avLst/>
                <a:gdLst>
                  <a:gd name="T0" fmla="*/ 0 w 3"/>
                  <a:gd name="T1" fmla="*/ 0 h 106"/>
                  <a:gd name="T2" fmla="*/ 3 w 3"/>
                  <a:gd name="T3" fmla="*/ 106 h 106"/>
                  <a:gd name="T4" fmla="*/ 0 60000 65536"/>
                  <a:gd name="T5" fmla="*/ 0 60000 65536"/>
                  <a:gd name="T6" fmla="*/ 0 w 3"/>
                  <a:gd name="T7" fmla="*/ 0 h 106"/>
                  <a:gd name="T8" fmla="*/ 3 w 3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6">
                    <a:moveTo>
                      <a:pt x="0" y="0"/>
                    </a:moveTo>
                    <a:lnTo>
                      <a:pt x="3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1" name="Freeform 47"/>
              <p:cNvSpPr>
                <a:spLocks/>
              </p:cNvSpPr>
              <p:nvPr/>
            </p:nvSpPr>
            <p:spPr bwMode="auto">
              <a:xfrm>
                <a:off x="2469" y="754"/>
                <a:ext cx="2" cy="110"/>
              </a:xfrm>
              <a:custGeom>
                <a:avLst/>
                <a:gdLst>
                  <a:gd name="T0" fmla="*/ 2 w 2"/>
                  <a:gd name="T1" fmla="*/ 0 h 110"/>
                  <a:gd name="T2" fmla="*/ 0 w 2"/>
                  <a:gd name="T3" fmla="*/ 110 h 110"/>
                  <a:gd name="T4" fmla="*/ 0 60000 65536"/>
                  <a:gd name="T5" fmla="*/ 0 60000 65536"/>
                  <a:gd name="T6" fmla="*/ 0 w 2"/>
                  <a:gd name="T7" fmla="*/ 0 h 110"/>
                  <a:gd name="T8" fmla="*/ 2 w 2"/>
                  <a:gd name="T9" fmla="*/ 110 h 1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0">
                    <a:moveTo>
                      <a:pt x="2" y="0"/>
                    </a:moveTo>
                    <a:lnTo>
                      <a:pt x="0" y="11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2" name="Freeform 48"/>
              <p:cNvSpPr>
                <a:spLocks/>
              </p:cNvSpPr>
              <p:nvPr/>
            </p:nvSpPr>
            <p:spPr bwMode="auto">
              <a:xfrm>
                <a:off x="4105" y="2046"/>
                <a:ext cx="77" cy="24"/>
              </a:xfrm>
              <a:custGeom>
                <a:avLst/>
                <a:gdLst>
                  <a:gd name="T0" fmla="*/ 0 w 77"/>
                  <a:gd name="T1" fmla="*/ 24 h 24"/>
                  <a:gd name="T2" fmla="*/ 77 w 77"/>
                  <a:gd name="T3" fmla="*/ 0 h 24"/>
                  <a:gd name="T4" fmla="*/ 0 60000 65536"/>
                  <a:gd name="T5" fmla="*/ 0 60000 65536"/>
                  <a:gd name="T6" fmla="*/ 0 w 77"/>
                  <a:gd name="T7" fmla="*/ 0 h 24"/>
                  <a:gd name="T8" fmla="*/ 77 w 77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7" h="24">
                    <a:moveTo>
                      <a:pt x="0" y="24"/>
                    </a:moveTo>
                    <a:lnTo>
                      <a:pt x="7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3" name="Freeform 49"/>
              <p:cNvSpPr>
                <a:spLocks/>
              </p:cNvSpPr>
              <p:nvPr/>
            </p:nvSpPr>
            <p:spPr bwMode="auto">
              <a:xfrm>
                <a:off x="4014" y="1788"/>
                <a:ext cx="78" cy="33"/>
              </a:xfrm>
              <a:custGeom>
                <a:avLst/>
                <a:gdLst>
                  <a:gd name="T0" fmla="*/ 0 w 78"/>
                  <a:gd name="T1" fmla="*/ 33 h 33"/>
                  <a:gd name="T2" fmla="*/ 78 w 78"/>
                  <a:gd name="T3" fmla="*/ 0 h 33"/>
                  <a:gd name="T4" fmla="*/ 0 60000 65536"/>
                  <a:gd name="T5" fmla="*/ 0 60000 65536"/>
                  <a:gd name="T6" fmla="*/ 0 w 78"/>
                  <a:gd name="T7" fmla="*/ 0 h 33"/>
                  <a:gd name="T8" fmla="*/ 78 w 78"/>
                  <a:gd name="T9" fmla="*/ 33 h 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8" h="33">
                    <a:moveTo>
                      <a:pt x="0" y="33"/>
                    </a:moveTo>
                    <a:lnTo>
                      <a:pt x="78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4" name="Freeform 50"/>
              <p:cNvSpPr>
                <a:spLocks/>
              </p:cNvSpPr>
              <p:nvPr/>
            </p:nvSpPr>
            <p:spPr bwMode="auto">
              <a:xfrm>
                <a:off x="3882" y="1563"/>
                <a:ext cx="63" cy="39"/>
              </a:xfrm>
              <a:custGeom>
                <a:avLst/>
                <a:gdLst>
                  <a:gd name="T0" fmla="*/ 0 w 63"/>
                  <a:gd name="T1" fmla="*/ 39 h 39"/>
                  <a:gd name="T2" fmla="*/ 63 w 63"/>
                  <a:gd name="T3" fmla="*/ 0 h 39"/>
                  <a:gd name="T4" fmla="*/ 0 60000 65536"/>
                  <a:gd name="T5" fmla="*/ 0 60000 65536"/>
                  <a:gd name="T6" fmla="*/ 0 w 63"/>
                  <a:gd name="T7" fmla="*/ 0 h 39"/>
                  <a:gd name="T8" fmla="*/ 63 w 63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39">
                    <a:moveTo>
                      <a:pt x="0" y="39"/>
                    </a:moveTo>
                    <a:lnTo>
                      <a:pt x="6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5" name="Freeform 51"/>
              <p:cNvSpPr>
                <a:spLocks/>
              </p:cNvSpPr>
              <p:nvPr/>
            </p:nvSpPr>
            <p:spPr bwMode="auto">
              <a:xfrm>
                <a:off x="4144" y="2336"/>
                <a:ext cx="88" cy="16"/>
              </a:xfrm>
              <a:custGeom>
                <a:avLst/>
                <a:gdLst>
                  <a:gd name="T0" fmla="*/ 0 w 88"/>
                  <a:gd name="T1" fmla="*/ 16 h 16"/>
                  <a:gd name="T2" fmla="*/ 88 w 88"/>
                  <a:gd name="T3" fmla="*/ 0 h 16"/>
                  <a:gd name="T4" fmla="*/ 0 60000 65536"/>
                  <a:gd name="T5" fmla="*/ 0 60000 65536"/>
                  <a:gd name="T6" fmla="*/ 0 w 88"/>
                  <a:gd name="T7" fmla="*/ 0 h 16"/>
                  <a:gd name="T8" fmla="*/ 88 w 88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8" h="16">
                    <a:moveTo>
                      <a:pt x="0" y="16"/>
                    </a:moveTo>
                    <a:lnTo>
                      <a:pt x="88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6" name="Freeform 52"/>
              <p:cNvSpPr>
                <a:spLocks/>
              </p:cNvSpPr>
              <p:nvPr/>
            </p:nvSpPr>
            <p:spPr bwMode="auto">
              <a:xfrm>
                <a:off x="3813" y="1446"/>
                <a:ext cx="54" cy="42"/>
              </a:xfrm>
              <a:custGeom>
                <a:avLst/>
                <a:gdLst>
                  <a:gd name="T0" fmla="*/ 0 w 54"/>
                  <a:gd name="T1" fmla="*/ 42 h 42"/>
                  <a:gd name="T2" fmla="*/ 54 w 54"/>
                  <a:gd name="T3" fmla="*/ 0 h 42"/>
                  <a:gd name="T4" fmla="*/ 0 60000 65536"/>
                  <a:gd name="T5" fmla="*/ 0 60000 65536"/>
                  <a:gd name="T6" fmla="*/ 0 w 54"/>
                  <a:gd name="T7" fmla="*/ 0 h 42"/>
                  <a:gd name="T8" fmla="*/ 54 w 54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42">
                    <a:moveTo>
                      <a:pt x="0" y="42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7" name="Freeform 53"/>
              <p:cNvSpPr>
                <a:spLocks/>
              </p:cNvSpPr>
              <p:nvPr/>
            </p:nvSpPr>
            <p:spPr bwMode="auto">
              <a:xfrm>
                <a:off x="3966" y="1689"/>
                <a:ext cx="54" cy="27"/>
              </a:xfrm>
              <a:custGeom>
                <a:avLst/>
                <a:gdLst>
                  <a:gd name="T0" fmla="*/ 0 w 54"/>
                  <a:gd name="T1" fmla="*/ 27 h 27"/>
                  <a:gd name="T2" fmla="*/ 54 w 54"/>
                  <a:gd name="T3" fmla="*/ 0 h 27"/>
                  <a:gd name="T4" fmla="*/ 0 60000 65536"/>
                  <a:gd name="T5" fmla="*/ 0 60000 65536"/>
                  <a:gd name="T6" fmla="*/ 0 w 54"/>
                  <a:gd name="T7" fmla="*/ 0 h 27"/>
                  <a:gd name="T8" fmla="*/ 54 w 54"/>
                  <a:gd name="T9" fmla="*/ 27 h 2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27">
                    <a:moveTo>
                      <a:pt x="0" y="27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8" name="Freeform 54"/>
              <p:cNvSpPr>
                <a:spLocks/>
              </p:cNvSpPr>
              <p:nvPr/>
            </p:nvSpPr>
            <p:spPr bwMode="auto">
              <a:xfrm>
                <a:off x="4077" y="1933"/>
                <a:ext cx="59" cy="17"/>
              </a:xfrm>
              <a:custGeom>
                <a:avLst/>
                <a:gdLst>
                  <a:gd name="T0" fmla="*/ 0 w 59"/>
                  <a:gd name="T1" fmla="*/ 17 h 17"/>
                  <a:gd name="T2" fmla="*/ 59 w 59"/>
                  <a:gd name="T3" fmla="*/ 0 h 17"/>
                  <a:gd name="T4" fmla="*/ 0 60000 65536"/>
                  <a:gd name="T5" fmla="*/ 0 60000 65536"/>
                  <a:gd name="T6" fmla="*/ 0 w 59"/>
                  <a:gd name="T7" fmla="*/ 0 h 17"/>
                  <a:gd name="T8" fmla="*/ 59 w 59"/>
                  <a:gd name="T9" fmla="*/ 17 h 1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9" h="17">
                    <a:moveTo>
                      <a:pt x="0" y="17"/>
                    </a:moveTo>
                    <a:lnTo>
                      <a:pt x="5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79" name="Freeform 55"/>
              <p:cNvSpPr>
                <a:spLocks/>
              </p:cNvSpPr>
              <p:nvPr/>
            </p:nvSpPr>
            <p:spPr bwMode="auto">
              <a:xfrm>
                <a:off x="4155" y="2190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60 w 60"/>
                  <a:gd name="T3" fmla="*/ 0 h 12"/>
                  <a:gd name="T4" fmla="*/ 0 60000 65536"/>
                  <a:gd name="T5" fmla="*/ 0 60000 65536"/>
                  <a:gd name="T6" fmla="*/ 0 w 60"/>
                  <a:gd name="T7" fmla="*/ 0 h 12"/>
                  <a:gd name="T8" fmla="*/ 60 w 60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">
                    <a:moveTo>
                      <a:pt x="0" y="12"/>
                    </a:moveTo>
                    <a:lnTo>
                      <a:pt x="6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0" name="Freeform 56"/>
              <p:cNvSpPr>
                <a:spLocks/>
              </p:cNvSpPr>
              <p:nvPr/>
            </p:nvSpPr>
            <p:spPr bwMode="auto">
              <a:xfrm>
                <a:off x="3723" y="1344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7 w 57"/>
                  <a:gd name="T3" fmla="*/ 0 h 45"/>
                  <a:gd name="T4" fmla="*/ 0 60000 65536"/>
                  <a:gd name="T5" fmla="*/ 0 60000 65536"/>
                  <a:gd name="T6" fmla="*/ 0 w 57"/>
                  <a:gd name="T7" fmla="*/ 0 h 45"/>
                  <a:gd name="T8" fmla="*/ 57 w 57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45">
                    <a:moveTo>
                      <a:pt x="0" y="45"/>
                    </a:moveTo>
                    <a:lnTo>
                      <a:pt x="5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1" name="Freeform 57"/>
              <p:cNvSpPr>
                <a:spLocks/>
              </p:cNvSpPr>
              <p:nvPr/>
            </p:nvSpPr>
            <p:spPr bwMode="auto">
              <a:xfrm>
                <a:off x="3639" y="1253"/>
                <a:ext cx="30" cy="25"/>
              </a:xfrm>
              <a:custGeom>
                <a:avLst/>
                <a:gdLst>
                  <a:gd name="T0" fmla="*/ 0 w 30"/>
                  <a:gd name="T1" fmla="*/ 25 h 25"/>
                  <a:gd name="T2" fmla="*/ 30 w 30"/>
                  <a:gd name="T3" fmla="*/ 0 h 25"/>
                  <a:gd name="T4" fmla="*/ 0 60000 65536"/>
                  <a:gd name="T5" fmla="*/ 0 60000 65536"/>
                  <a:gd name="T6" fmla="*/ 0 w 30"/>
                  <a:gd name="T7" fmla="*/ 0 h 25"/>
                  <a:gd name="T8" fmla="*/ 30 w 30"/>
                  <a:gd name="T9" fmla="*/ 25 h 2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0" h="25">
                    <a:moveTo>
                      <a:pt x="0" y="25"/>
                    </a:moveTo>
                    <a:lnTo>
                      <a:pt x="3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2" name="Freeform 58"/>
              <p:cNvSpPr>
                <a:spLocks/>
              </p:cNvSpPr>
              <p:nvPr/>
            </p:nvSpPr>
            <p:spPr bwMode="auto">
              <a:xfrm>
                <a:off x="3516" y="1162"/>
                <a:ext cx="29" cy="41"/>
              </a:xfrm>
              <a:custGeom>
                <a:avLst/>
                <a:gdLst>
                  <a:gd name="T0" fmla="*/ 0 w 29"/>
                  <a:gd name="T1" fmla="*/ 41 h 41"/>
                  <a:gd name="T2" fmla="*/ 29 w 29"/>
                  <a:gd name="T3" fmla="*/ 0 h 41"/>
                  <a:gd name="T4" fmla="*/ 0 60000 65536"/>
                  <a:gd name="T5" fmla="*/ 0 60000 65536"/>
                  <a:gd name="T6" fmla="*/ 0 w 29"/>
                  <a:gd name="T7" fmla="*/ 0 h 41"/>
                  <a:gd name="T8" fmla="*/ 29 w 29"/>
                  <a:gd name="T9" fmla="*/ 41 h 4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41">
                    <a:moveTo>
                      <a:pt x="0" y="41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3" name="Freeform 59"/>
              <p:cNvSpPr>
                <a:spLocks/>
              </p:cNvSpPr>
              <p:nvPr/>
            </p:nvSpPr>
            <p:spPr bwMode="auto">
              <a:xfrm>
                <a:off x="3402" y="1062"/>
                <a:ext cx="36" cy="51"/>
              </a:xfrm>
              <a:custGeom>
                <a:avLst/>
                <a:gdLst>
                  <a:gd name="T0" fmla="*/ 0 w 36"/>
                  <a:gd name="T1" fmla="*/ 51 h 51"/>
                  <a:gd name="T2" fmla="*/ 36 w 36"/>
                  <a:gd name="T3" fmla="*/ 0 h 51"/>
                  <a:gd name="T4" fmla="*/ 0 60000 65536"/>
                  <a:gd name="T5" fmla="*/ 0 60000 65536"/>
                  <a:gd name="T6" fmla="*/ 0 w 36"/>
                  <a:gd name="T7" fmla="*/ 0 h 51"/>
                  <a:gd name="T8" fmla="*/ 36 w 36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51">
                    <a:moveTo>
                      <a:pt x="0" y="51"/>
                    </a:moveTo>
                    <a:lnTo>
                      <a:pt x="36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4" name="Freeform 60"/>
              <p:cNvSpPr>
                <a:spLocks/>
              </p:cNvSpPr>
              <p:nvPr/>
            </p:nvSpPr>
            <p:spPr bwMode="auto">
              <a:xfrm>
                <a:off x="3258" y="984"/>
                <a:ext cx="33" cy="60"/>
              </a:xfrm>
              <a:custGeom>
                <a:avLst/>
                <a:gdLst>
                  <a:gd name="T0" fmla="*/ 0 w 33"/>
                  <a:gd name="T1" fmla="*/ 60 h 60"/>
                  <a:gd name="T2" fmla="*/ 33 w 33"/>
                  <a:gd name="T3" fmla="*/ 0 h 60"/>
                  <a:gd name="T4" fmla="*/ 0 60000 65536"/>
                  <a:gd name="T5" fmla="*/ 0 60000 65536"/>
                  <a:gd name="T6" fmla="*/ 0 w 33"/>
                  <a:gd name="T7" fmla="*/ 0 h 60"/>
                  <a:gd name="T8" fmla="*/ 33 w 33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60">
                    <a:moveTo>
                      <a:pt x="0" y="60"/>
                    </a:moveTo>
                    <a:lnTo>
                      <a:pt x="3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5" name="Freeform 61"/>
              <p:cNvSpPr>
                <a:spLocks/>
              </p:cNvSpPr>
              <p:nvPr/>
            </p:nvSpPr>
            <p:spPr bwMode="auto">
              <a:xfrm>
                <a:off x="3114" y="885"/>
                <a:ext cx="29" cy="66"/>
              </a:xfrm>
              <a:custGeom>
                <a:avLst/>
                <a:gdLst>
                  <a:gd name="T0" fmla="*/ 0 w 29"/>
                  <a:gd name="T1" fmla="*/ 66 h 66"/>
                  <a:gd name="T2" fmla="*/ 29 w 29"/>
                  <a:gd name="T3" fmla="*/ 0 h 66"/>
                  <a:gd name="T4" fmla="*/ 0 60000 65536"/>
                  <a:gd name="T5" fmla="*/ 0 60000 65536"/>
                  <a:gd name="T6" fmla="*/ 0 w 29"/>
                  <a:gd name="T7" fmla="*/ 0 h 66"/>
                  <a:gd name="T8" fmla="*/ 29 w 29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66">
                    <a:moveTo>
                      <a:pt x="0" y="66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6" name="Freeform 62"/>
              <p:cNvSpPr>
                <a:spLocks/>
              </p:cNvSpPr>
              <p:nvPr/>
            </p:nvSpPr>
            <p:spPr bwMode="auto">
              <a:xfrm>
                <a:off x="2949" y="837"/>
                <a:ext cx="21" cy="66"/>
              </a:xfrm>
              <a:custGeom>
                <a:avLst/>
                <a:gdLst>
                  <a:gd name="T0" fmla="*/ 0 w 21"/>
                  <a:gd name="T1" fmla="*/ 66 h 66"/>
                  <a:gd name="T2" fmla="*/ 21 w 21"/>
                  <a:gd name="T3" fmla="*/ 0 h 66"/>
                  <a:gd name="T4" fmla="*/ 0 60000 65536"/>
                  <a:gd name="T5" fmla="*/ 0 60000 65536"/>
                  <a:gd name="T6" fmla="*/ 0 w 21"/>
                  <a:gd name="T7" fmla="*/ 0 h 66"/>
                  <a:gd name="T8" fmla="*/ 21 w 21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66">
                    <a:moveTo>
                      <a:pt x="0" y="66"/>
                    </a:move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7" name="Freeform 63"/>
              <p:cNvSpPr>
                <a:spLocks/>
              </p:cNvSpPr>
              <p:nvPr/>
            </p:nvSpPr>
            <p:spPr bwMode="auto">
              <a:xfrm>
                <a:off x="2781" y="780"/>
                <a:ext cx="6" cy="57"/>
              </a:xfrm>
              <a:custGeom>
                <a:avLst/>
                <a:gdLst>
                  <a:gd name="T0" fmla="*/ 0 w 6"/>
                  <a:gd name="T1" fmla="*/ 57 h 57"/>
                  <a:gd name="T2" fmla="*/ 6 w 6"/>
                  <a:gd name="T3" fmla="*/ 0 h 57"/>
                  <a:gd name="T4" fmla="*/ 0 60000 65536"/>
                  <a:gd name="T5" fmla="*/ 0 60000 65536"/>
                  <a:gd name="T6" fmla="*/ 0 w 6"/>
                  <a:gd name="T7" fmla="*/ 0 h 57"/>
                  <a:gd name="T8" fmla="*/ 6 w 6"/>
                  <a:gd name="T9" fmla="*/ 57 h 5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57">
                    <a:moveTo>
                      <a:pt x="0" y="57"/>
                    </a:moveTo>
                    <a:lnTo>
                      <a:pt x="6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8" name="Freeform 64"/>
              <p:cNvSpPr>
                <a:spLocks/>
              </p:cNvSpPr>
              <p:nvPr/>
            </p:nvSpPr>
            <p:spPr bwMode="auto">
              <a:xfrm>
                <a:off x="2610" y="756"/>
                <a:ext cx="3" cy="87"/>
              </a:xfrm>
              <a:custGeom>
                <a:avLst/>
                <a:gdLst>
                  <a:gd name="T0" fmla="*/ 0 w 3"/>
                  <a:gd name="T1" fmla="*/ 87 h 87"/>
                  <a:gd name="T2" fmla="*/ 3 w 3"/>
                  <a:gd name="T3" fmla="*/ 0 h 87"/>
                  <a:gd name="T4" fmla="*/ 0 60000 65536"/>
                  <a:gd name="T5" fmla="*/ 0 60000 65536"/>
                  <a:gd name="T6" fmla="*/ 0 w 3"/>
                  <a:gd name="T7" fmla="*/ 0 h 87"/>
                  <a:gd name="T8" fmla="*/ 3 w 3"/>
                  <a:gd name="T9" fmla="*/ 87 h 8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87">
                    <a:moveTo>
                      <a:pt x="0" y="87"/>
                    </a:moveTo>
                    <a:lnTo>
                      <a:pt x="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89" name="Freeform 65"/>
              <p:cNvSpPr>
                <a:spLocks/>
              </p:cNvSpPr>
              <p:nvPr/>
            </p:nvSpPr>
            <p:spPr bwMode="auto">
              <a:xfrm>
                <a:off x="2013" y="813"/>
                <a:ext cx="18" cy="78"/>
              </a:xfrm>
              <a:custGeom>
                <a:avLst/>
                <a:gdLst>
                  <a:gd name="T0" fmla="*/ 18 w 18"/>
                  <a:gd name="T1" fmla="*/ 78 h 78"/>
                  <a:gd name="T2" fmla="*/ 0 w 18"/>
                  <a:gd name="T3" fmla="*/ 0 h 78"/>
                  <a:gd name="T4" fmla="*/ 0 60000 65536"/>
                  <a:gd name="T5" fmla="*/ 0 60000 65536"/>
                  <a:gd name="T6" fmla="*/ 0 w 18"/>
                  <a:gd name="T7" fmla="*/ 0 h 78"/>
                  <a:gd name="T8" fmla="*/ 18 w 18"/>
                  <a:gd name="T9" fmla="*/ 78 h 7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8" h="78">
                    <a:moveTo>
                      <a:pt x="18" y="7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0" name="Freeform 66"/>
              <p:cNvSpPr>
                <a:spLocks/>
              </p:cNvSpPr>
              <p:nvPr/>
            </p:nvSpPr>
            <p:spPr bwMode="auto">
              <a:xfrm>
                <a:off x="1854" y="864"/>
                <a:ext cx="15" cy="60"/>
              </a:xfrm>
              <a:custGeom>
                <a:avLst/>
                <a:gdLst>
                  <a:gd name="T0" fmla="*/ 15 w 15"/>
                  <a:gd name="T1" fmla="*/ 60 h 60"/>
                  <a:gd name="T2" fmla="*/ 0 w 15"/>
                  <a:gd name="T3" fmla="*/ 0 h 60"/>
                  <a:gd name="T4" fmla="*/ 0 60000 65536"/>
                  <a:gd name="T5" fmla="*/ 0 60000 65536"/>
                  <a:gd name="T6" fmla="*/ 0 w 15"/>
                  <a:gd name="T7" fmla="*/ 0 h 60"/>
                  <a:gd name="T8" fmla="*/ 15 w 15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60">
                    <a:moveTo>
                      <a:pt x="15" y="6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1" name="Freeform 67"/>
              <p:cNvSpPr>
                <a:spLocks/>
              </p:cNvSpPr>
              <p:nvPr/>
            </p:nvSpPr>
            <p:spPr bwMode="auto">
              <a:xfrm>
                <a:off x="2337" y="774"/>
                <a:ext cx="3" cy="69"/>
              </a:xfrm>
              <a:custGeom>
                <a:avLst/>
                <a:gdLst>
                  <a:gd name="T0" fmla="*/ 3 w 3"/>
                  <a:gd name="T1" fmla="*/ 69 h 69"/>
                  <a:gd name="T2" fmla="*/ 0 w 3"/>
                  <a:gd name="T3" fmla="*/ 0 h 69"/>
                  <a:gd name="T4" fmla="*/ 0 60000 65536"/>
                  <a:gd name="T5" fmla="*/ 0 60000 65536"/>
                  <a:gd name="T6" fmla="*/ 0 w 3"/>
                  <a:gd name="T7" fmla="*/ 0 h 69"/>
                  <a:gd name="T8" fmla="*/ 3 w 3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69">
                    <a:moveTo>
                      <a:pt x="3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2" name="Freeform 68"/>
              <p:cNvSpPr>
                <a:spLocks/>
              </p:cNvSpPr>
              <p:nvPr/>
            </p:nvSpPr>
            <p:spPr bwMode="auto">
              <a:xfrm>
                <a:off x="2178" y="792"/>
                <a:ext cx="6" cy="42"/>
              </a:xfrm>
              <a:custGeom>
                <a:avLst/>
                <a:gdLst>
                  <a:gd name="T0" fmla="*/ 6 w 6"/>
                  <a:gd name="T1" fmla="*/ 42 h 42"/>
                  <a:gd name="T2" fmla="*/ 0 w 6"/>
                  <a:gd name="T3" fmla="*/ 0 h 42"/>
                  <a:gd name="T4" fmla="*/ 0 60000 65536"/>
                  <a:gd name="T5" fmla="*/ 0 60000 65536"/>
                  <a:gd name="T6" fmla="*/ 0 w 6"/>
                  <a:gd name="T7" fmla="*/ 0 h 42"/>
                  <a:gd name="T8" fmla="*/ 6 w 6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42">
                    <a:moveTo>
                      <a:pt x="6" y="4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3" name="Freeform 69"/>
              <p:cNvSpPr>
                <a:spLocks/>
              </p:cNvSpPr>
              <p:nvPr/>
            </p:nvSpPr>
            <p:spPr bwMode="auto">
              <a:xfrm>
                <a:off x="1701" y="935"/>
                <a:ext cx="21" cy="46"/>
              </a:xfrm>
              <a:custGeom>
                <a:avLst/>
                <a:gdLst>
                  <a:gd name="T0" fmla="*/ 21 w 21"/>
                  <a:gd name="T1" fmla="*/ 46 h 46"/>
                  <a:gd name="T2" fmla="*/ 0 w 21"/>
                  <a:gd name="T3" fmla="*/ 0 h 46"/>
                  <a:gd name="T4" fmla="*/ 0 60000 65536"/>
                  <a:gd name="T5" fmla="*/ 0 60000 65536"/>
                  <a:gd name="T6" fmla="*/ 0 w 21"/>
                  <a:gd name="T7" fmla="*/ 0 h 46"/>
                  <a:gd name="T8" fmla="*/ 21 w 21"/>
                  <a:gd name="T9" fmla="*/ 46 h 4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46">
                    <a:moveTo>
                      <a:pt x="21" y="4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4" name="Freeform 70"/>
              <p:cNvSpPr>
                <a:spLocks/>
              </p:cNvSpPr>
              <p:nvPr/>
            </p:nvSpPr>
            <p:spPr bwMode="auto">
              <a:xfrm>
                <a:off x="1578" y="984"/>
                <a:ext cx="24" cy="54"/>
              </a:xfrm>
              <a:custGeom>
                <a:avLst/>
                <a:gdLst>
                  <a:gd name="T0" fmla="*/ 24 w 24"/>
                  <a:gd name="T1" fmla="*/ 54 h 54"/>
                  <a:gd name="T2" fmla="*/ 0 w 24"/>
                  <a:gd name="T3" fmla="*/ 0 h 54"/>
                  <a:gd name="T4" fmla="*/ 0 60000 65536"/>
                  <a:gd name="T5" fmla="*/ 0 60000 65536"/>
                  <a:gd name="T6" fmla="*/ 0 w 24"/>
                  <a:gd name="T7" fmla="*/ 0 h 54"/>
                  <a:gd name="T8" fmla="*/ 24 w 24"/>
                  <a:gd name="T9" fmla="*/ 54 h 5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54">
                    <a:moveTo>
                      <a:pt x="24" y="5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5" name="Freeform 71"/>
              <p:cNvSpPr>
                <a:spLocks/>
              </p:cNvSpPr>
              <p:nvPr/>
            </p:nvSpPr>
            <p:spPr bwMode="auto">
              <a:xfrm>
                <a:off x="1429" y="1071"/>
                <a:ext cx="44" cy="69"/>
              </a:xfrm>
              <a:custGeom>
                <a:avLst/>
                <a:gdLst>
                  <a:gd name="T0" fmla="*/ 44 w 44"/>
                  <a:gd name="T1" fmla="*/ 69 h 69"/>
                  <a:gd name="T2" fmla="*/ 0 w 44"/>
                  <a:gd name="T3" fmla="*/ 0 h 69"/>
                  <a:gd name="T4" fmla="*/ 0 60000 65536"/>
                  <a:gd name="T5" fmla="*/ 0 60000 65536"/>
                  <a:gd name="T6" fmla="*/ 0 w 44"/>
                  <a:gd name="T7" fmla="*/ 0 h 69"/>
                  <a:gd name="T8" fmla="*/ 44 w 44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69">
                    <a:moveTo>
                      <a:pt x="44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6" name="Freeform 72"/>
              <p:cNvSpPr>
                <a:spLocks/>
              </p:cNvSpPr>
              <p:nvPr/>
            </p:nvSpPr>
            <p:spPr bwMode="auto">
              <a:xfrm>
                <a:off x="1290" y="1188"/>
                <a:ext cx="36" cy="39"/>
              </a:xfrm>
              <a:custGeom>
                <a:avLst/>
                <a:gdLst>
                  <a:gd name="T0" fmla="*/ 36 w 36"/>
                  <a:gd name="T1" fmla="*/ 39 h 39"/>
                  <a:gd name="T2" fmla="*/ 0 w 36"/>
                  <a:gd name="T3" fmla="*/ 0 h 39"/>
                  <a:gd name="T4" fmla="*/ 0 60000 65536"/>
                  <a:gd name="T5" fmla="*/ 0 60000 65536"/>
                  <a:gd name="T6" fmla="*/ 0 w 36"/>
                  <a:gd name="T7" fmla="*/ 0 h 39"/>
                  <a:gd name="T8" fmla="*/ 36 w 36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9">
                    <a:moveTo>
                      <a:pt x="36" y="3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7" name="Freeform 73"/>
              <p:cNvSpPr>
                <a:spLocks/>
              </p:cNvSpPr>
              <p:nvPr/>
            </p:nvSpPr>
            <p:spPr bwMode="auto">
              <a:xfrm>
                <a:off x="1200" y="1278"/>
                <a:ext cx="36" cy="36"/>
              </a:xfrm>
              <a:custGeom>
                <a:avLst/>
                <a:gdLst>
                  <a:gd name="T0" fmla="*/ 36 w 36"/>
                  <a:gd name="T1" fmla="*/ 36 h 36"/>
                  <a:gd name="T2" fmla="*/ 0 w 36"/>
                  <a:gd name="T3" fmla="*/ 0 h 36"/>
                  <a:gd name="T4" fmla="*/ 0 60000 65536"/>
                  <a:gd name="T5" fmla="*/ 0 60000 65536"/>
                  <a:gd name="T6" fmla="*/ 0 w 36"/>
                  <a:gd name="T7" fmla="*/ 0 h 36"/>
                  <a:gd name="T8" fmla="*/ 36 w 36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6">
                    <a:moveTo>
                      <a:pt x="36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8" name="Freeform 74"/>
              <p:cNvSpPr>
                <a:spLocks/>
              </p:cNvSpPr>
              <p:nvPr/>
            </p:nvSpPr>
            <p:spPr bwMode="auto">
              <a:xfrm>
                <a:off x="1104" y="1365"/>
                <a:ext cx="36" cy="45"/>
              </a:xfrm>
              <a:custGeom>
                <a:avLst/>
                <a:gdLst>
                  <a:gd name="T0" fmla="*/ 36 w 36"/>
                  <a:gd name="T1" fmla="*/ 45 h 45"/>
                  <a:gd name="T2" fmla="*/ 0 w 36"/>
                  <a:gd name="T3" fmla="*/ 0 h 45"/>
                  <a:gd name="T4" fmla="*/ 0 60000 65536"/>
                  <a:gd name="T5" fmla="*/ 0 60000 65536"/>
                  <a:gd name="T6" fmla="*/ 0 w 36"/>
                  <a:gd name="T7" fmla="*/ 0 h 45"/>
                  <a:gd name="T8" fmla="*/ 36 w 36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45">
                    <a:moveTo>
                      <a:pt x="36" y="4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99" name="Freeform 75"/>
              <p:cNvSpPr>
                <a:spLocks/>
              </p:cNvSpPr>
              <p:nvPr/>
            </p:nvSpPr>
            <p:spPr bwMode="auto">
              <a:xfrm>
                <a:off x="1020" y="1480"/>
                <a:ext cx="48" cy="35"/>
              </a:xfrm>
              <a:custGeom>
                <a:avLst/>
                <a:gdLst>
                  <a:gd name="T0" fmla="*/ 48 w 48"/>
                  <a:gd name="T1" fmla="*/ 35 h 35"/>
                  <a:gd name="T2" fmla="*/ 0 w 48"/>
                  <a:gd name="T3" fmla="*/ 0 h 35"/>
                  <a:gd name="T4" fmla="*/ 0 60000 65536"/>
                  <a:gd name="T5" fmla="*/ 0 60000 65536"/>
                  <a:gd name="T6" fmla="*/ 0 w 48"/>
                  <a:gd name="T7" fmla="*/ 0 h 35"/>
                  <a:gd name="T8" fmla="*/ 48 w 48"/>
                  <a:gd name="T9" fmla="*/ 35 h 3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8" h="35">
                    <a:moveTo>
                      <a:pt x="48" y="3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0" name="Freeform 76"/>
              <p:cNvSpPr>
                <a:spLocks/>
              </p:cNvSpPr>
              <p:nvPr/>
            </p:nvSpPr>
            <p:spPr bwMode="auto">
              <a:xfrm>
                <a:off x="915" y="1605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1" name="Freeform 77"/>
              <p:cNvSpPr>
                <a:spLocks/>
              </p:cNvSpPr>
              <p:nvPr/>
            </p:nvSpPr>
            <p:spPr bwMode="auto">
              <a:xfrm>
                <a:off x="839" y="1752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2" name="Freeform 78"/>
              <p:cNvSpPr>
                <a:spLocks/>
              </p:cNvSpPr>
              <p:nvPr/>
            </p:nvSpPr>
            <p:spPr bwMode="auto">
              <a:xfrm>
                <a:off x="759" y="1887"/>
                <a:ext cx="63" cy="24"/>
              </a:xfrm>
              <a:custGeom>
                <a:avLst/>
                <a:gdLst>
                  <a:gd name="T0" fmla="*/ 63 w 63"/>
                  <a:gd name="T1" fmla="*/ 24 h 24"/>
                  <a:gd name="T2" fmla="*/ 0 w 63"/>
                  <a:gd name="T3" fmla="*/ 0 h 24"/>
                  <a:gd name="T4" fmla="*/ 0 60000 65536"/>
                  <a:gd name="T5" fmla="*/ 0 60000 65536"/>
                  <a:gd name="T6" fmla="*/ 0 w 63"/>
                  <a:gd name="T7" fmla="*/ 0 h 24"/>
                  <a:gd name="T8" fmla="*/ 63 w 63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24">
                    <a:moveTo>
                      <a:pt x="63" y="2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3" name="Freeform 79"/>
              <p:cNvSpPr>
                <a:spLocks/>
              </p:cNvSpPr>
              <p:nvPr/>
            </p:nvSpPr>
            <p:spPr bwMode="auto">
              <a:xfrm>
                <a:off x="735" y="2037"/>
                <a:ext cx="57" cy="21"/>
              </a:xfrm>
              <a:custGeom>
                <a:avLst/>
                <a:gdLst>
                  <a:gd name="T0" fmla="*/ 57 w 57"/>
                  <a:gd name="T1" fmla="*/ 21 h 21"/>
                  <a:gd name="T2" fmla="*/ 0 w 57"/>
                  <a:gd name="T3" fmla="*/ 0 h 21"/>
                  <a:gd name="T4" fmla="*/ 0 60000 65536"/>
                  <a:gd name="T5" fmla="*/ 0 60000 65536"/>
                  <a:gd name="T6" fmla="*/ 0 w 57"/>
                  <a:gd name="T7" fmla="*/ 0 h 21"/>
                  <a:gd name="T8" fmla="*/ 57 w 57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21">
                    <a:moveTo>
                      <a:pt x="57" y="2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4" name="Freeform 80"/>
              <p:cNvSpPr>
                <a:spLocks/>
              </p:cNvSpPr>
              <p:nvPr/>
            </p:nvSpPr>
            <p:spPr bwMode="auto">
              <a:xfrm>
                <a:off x="681" y="2178"/>
                <a:ext cx="79" cy="18"/>
              </a:xfrm>
              <a:custGeom>
                <a:avLst/>
                <a:gdLst>
                  <a:gd name="T0" fmla="*/ 79 w 79"/>
                  <a:gd name="T1" fmla="*/ 18 h 18"/>
                  <a:gd name="T2" fmla="*/ 0 w 79"/>
                  <a:gd name="T3" fmla="*/ 0 h 18"/>
                  <a:gd name="T4" fmla="*/ 0 60000 65536"/>
                  <a:gd name="T5" fmla="*/ 0 60000 65536"/>
                  <a:gd name="T6" fmla="*/ 0 w 79"/>
                  <a:gd name="T7" fmla="*/ 0 h 18"/>
                  <a:gd name="T8" fmla="*/ 79 w 79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9" h="18">
                    <a:moveTo>
                      <a:pt x="79" y="1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05" name="Freeform 81"/>
              <p:cNvSpPr>
                <a:spLocks/>
              </p:cNvSpPr>
              <p:nvPr/>
            </p:nvSpPr>
            <p:spPr bwMode="auto">
              <a:xfrm>
                <a:off x="651" y="2340"/>
                <a:ext cx="69" cy="12"/>
              </a:xfrm>
              <a:custGeom>
                <a:avLst/>
                <a:gdLst>
                  <a:gd name="T0" fmla="*/ 69 w 69"/>
                  <a:gd name="T1" fmla="*/ 12 h 12"/>
                  <a:gd name="T2" fmla="*/ 0 w 69"/>
                  <a:gd name="T3" fmla="*/ 0 h 12"/>
                  <a:gd name="T4" fmla="*/ 0 60000 65536"/>
                  <a:gd name="T5" fmla="*/ 0 60000 65536"/>
                  <a:gd name="T6" fmla="*/ 0 w 69"/>
                  <a:gd name="T7" fmla="*/ 0 h 12"/>
                  <a:gd name="T8" fmla="*/ 69 w 69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9" h="12">
                    <a:moveTo>
                      <a:pt x="69" y="1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9710" name="Freeform 82"/>
          <p:cNvSpPr>
            <a:spLocks/>
          </p:cNvSpPr>
          <p:nvPr/>
        </p:nvSpPr>
        <p:spPr bwMode="auto">
          <a:xfrm>
            <a:off x="1054100" y="1092200"/>
            <a:ext cx="6929438" cy="3544888"/>
          </a:xfrm>
          <a:custGeom>
            <a:avLst/>
            <a:gdLst>
              <a:gd name="T0" fmla="*/ 6929438 w 4365"/>
              <a:gd name="T1" fmla="*/ 3511551 h 2233"/>
              <a:gd name="T2" fmla="*/ 2905125 w 4365"/>
              <a:gd name="T3" fmla="*/ 3544888 h 2233"/>
              <a:gd name="T4" fmla="*/ 0 w 4365"/>
              <a:gd name="T5" fmla="*/ 0 h 2233"/>
              <a:gd name="T6" fmla="*/ 0 60000 65536"/>
              <a:gd name="T7" fmla="*/ 0 60000 65536"/>
              <a:gd name="T8" fmla="*/ 0 60000 65536"/>
              <a:gd name="T9" fmla="*/ 0 w 4365"/>
              <a:gd name="T10" fmla="*/ 0 h 2233"/>
              <a:gd name="T11" fmla="*/ 4365 w 4365"/>
              <a:gd name="T12" fmla="*/ 2233 h 22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65" h="2233">
                <a:moveTo>
                  <a:pt x="4365" y="2212"/>
                </a:moveTo>
                <a:lnTo>
                  <a:pt x="1830" y="2233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Text Box 83"/>
          <p:cNvSpPr txBox="1">
            <a:spLocks noChangeArrowheads="1"/>
          </p:cNvSpPr>
          <p:nvPr/>
        </p:nvSpPr>
        <p:spPr bwMode="auto">
          <a:xfrm>
            <a:off x="971550" y="620713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М</a:t>
            </a:r>
          </a:p>
        </p:txBody>
      </p:sp>
      <p:sp>
        <p:nvSpPr>
          <p:cNvPr id="29712" name="Text Box 84"/>
          <p:cNvSpPr txBox="1">
            <a:spLocks noChangeArrowheads="1"/>
          </p:cNvSpPr>
          <p:nvPr/>
        </p:nvSpPr>
        <p:spPr bwMode="auto">
          <a:xfrm>
            <a:off x="7513638" y="4652963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Gill Sans MT" pitchFamily="34" charset="0"/>
              </a:rPr>
              <a:t>D</a:t>
            </a:r>
            <a:endParaRPr lang="ru-RU" sz="3600" b="1">
              <a:latin typeface="Corbel" pitchFamily="34" charset="0"/>
            </a:endParaRPr>
          </a:p>
        </p:txBody>
      </p:sp>
      <p:sp>
        <p:nvSpPr>
          <p:cNvPr id="29713" name="Text Box 85"/>
          <p:cNvSpPr txBox="1">
            <a:spLocks noChangeArrowheads="1"/>
          </p:cNvSpPr>
          <p:nvPr/>
        </p:nvSpPr>
        <p:spPr bwMode="auto">
          <a:xfrm>
            <a:off x="3768725" y="46529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Р</a:t>
            </a:r>
          </a:p>
        </p:txBody>
      </p: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4716463" y="5445125"/>
            <a:ext cx="2913062" cy="641350"/>
            <a:chOff x="2562" y="3203"/>
            <a:chExt cx="1835" cy="404"/>
          </a:xfrm>
        </p:grpSpPr>
        <p:sp>
          <p:nvSpPr>
            <p:cNvPr id="29725" name="Text Box 90"/>
            <p:cNvSpPr txBox="1">
              <a:spLocks noChangeArrowheads="1"/>
            </p:cNvSpPr>
            <p:nvPr/>
          </p:nvSpPr>
          <p:spPr bwMode="auto">
            <a:xfrm>
              <a:off x="2789" y="3203"/>
              <a:ext cx="16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MPD</a:t>
              </a:r>
              <a:r>
                <a:rPr lang="ru-RU" sz="3600" b="1">
                  <a:latin typeface="Corbel" pitchFamily="34" charset="0"/>
                </a:rPr>
                <a:t> = 130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9707" name="Формула" r:id="rId3" imgW="164957" imgH="152268" progId="Equation.3">
                <p:embed/>
              </p:oleObj>
            </a:graphicData>
          </a:graphic>
        </p:graphicFrame>
      </p:grpSp>
      <p:sp>
        <p:nvSpPr>
          <p:cNvPr id="87132" name="Text Box 92"/>
          <p:cNvSpPr txBox="1">
            <a:spLocks noChangeArrowheads="1"/>
          </p:cNvSpPr>
          <p:nvPr/>
        </p:nvSpPr>
        <p:spPr bwMode="auto">
          <a:xfrm>
            <a:off x="3059113" y="115888"/>
            <a:ext cx="2401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Ошибка!</a:t>
            </a:r>
          </a:p>
        </p:txBody>
      </p:sp>
      <p:grpSp>
        <p:nvGrpSpPr>
          <p:cNvPr id="29716" name="Group 173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29717" name="Freeform 17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8" name="Freeform 17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9" name="Freeform 17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0" name="Freeform 17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1" name="Freeform 17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2" name="Freeform 17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3" name="Freeform 18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4" name="Freeform 18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1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Freeform 2"/>
          <p:cNvSpPr>
            <a:spLocks/>
          </p:cNvSpPr>
          <p:nvPr/>
        </p:nvSpPr>
        <p:spPr bwMode="auto">
          <a:xfrm>
            <a:off x="3949700" y="3086100"/>
            <a:ext cx="2057400" cy="1549400"/>
          </a:xfrm>
          <a:custGeom>
            <a:avLst/>
            <a:gdLst>
              <a:gd name="T0" fmla="*/ 0 w 1296"/>
              <a:gd name="T1" fmla="*/ 1549400 h 976"/>
              <a:gd name="T2" fmla="*/ 1104900 w 1296"/>
              <a:gd name="T3" fmla="*/ 0 h 976"/>
              <a:gd name="T4" fmla="*/ 1422400 w 1296"/>
              <a:gd name="T5" fmla="*/ 228600 h 976"/>
              <a:gd name="T6" fmla="*/ 1435100 w 1296"/>
              <a:gd name="T7" fmla="*/ 190500 h 976"/>
              <a:gd name="T8" fmla="*/ 1587500 w 1296"/>
              <a:gd name="T9" fmla="*/ 241300 h 976"/>
              <a:gd name="T10" fmla="*/ 1689100 w 1296"/>
              <a:gd name="T11" fmla="*/ 571500 h 976"/>
              <a:gd name="T12" fmla="*/ 1358900 w 1296"/>
              <a:gd name="T13" fmla="*/ 241300 h 976"/>
              <a:gd name="T14" fmla="*/ 1343025 w 1296"/>
              <a:gd name="T15" fmla="*/ 342900 h 976"/>
              <a:gd name="T16" fmla="*/ 1930400 w 1296"/>
              <a:gd name="T17" fmla="*/ 736600 h 976"/>
              <a:gd name="T18" fmla="*/ 2057400 w 1296"/>
              <a:gd name="T19" fmla="*/ 1155700 h 976"/>
              <a:gd name="T20" fmla="*/ 2006600 w 1296"/>
              <a:gd name="T21" fmla="*/ 1460500 h 976"/>
              <a:gd name="T22" fmla="*/ 0 w 1296"/>
              <a:gd name="T23" fmla="*/ 1549400 h 9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6"/>
              <a:gd name="T37" fmla="*/ 0 h 976"/>
              <a:gd name="T38" fmla="*/ 1296 w 1296"/>
              <a:gd name="T39" fmla="*/ 976 h 97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6" h="976">
                <a:moveTo>
                  <a:pt x="0" y="976"/>
                </a:moveTo>
                <a:lnTo>
                  <a:pt x="696" y="0"/>
                </a:lnTo>
                <a:lnTo>
                  <a:pt x="896" y="144"/>
                </a:lnTo>
                <a:lnTo>
                  <a:pt x="904" y="120"/>
                </a:lnTo>
                <a:lnTo>
                  <a:pt x="1000" y="152"/>
                </a:lnTo>
                <a:lnTo>
                  <a:pt x="1064" y="360"/>
                </a:lnTo>
                <a:lnTo>
                  <a:pt x="856" y="152"/>
                </a:lnTo>
                <a:lnTo>
                  <a:pt x="846" y="216"/>
                </a:lnTo>
                <a:lnTo>
                  <a:pt x="1216" y="464"/>
                </a:lnTo>
                <a:lnTo>
                  <a:pt x="1296" y="728"/>
                </a:lnTo>
                <a:lnTo>
                  <a:pt x="1264" y="920"/>
                </a:lnTo>
                <a:lnTo>
                  <a:pt x="0" y="976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-1562216">
            <a:off x="828675" y="1773238"/>
            <a:ext cx="6191250" cy="5695950"/>
            <a:chOff x="522" y="1117"/>
            <a:chExt cx="3900" cy="3588"/>
          </a:xfrm>
        </p:grpSpPr>
        <p:grpSp>
          <p:nvGrpSpPr>
            <p:cNvPr id="30753" name="Group 4"/>
            <p:cNvGrpSpPr>
              <a:grpSpLocks/>
            </p:cNvGrpSpPr>
            <p:nvPr/>
          </p:nvGrpSpPr>
          <p:grpSpPr bwMode="auto">
            <a:xfrm rot="-10353607">
              <a:off x="522" y="2840"/>
              <a:ext cx="3766" cy="1865"/>
              <a:chOff x="511" y="754"/>
              <a:chExt cx="3766" cy="1865"/>
            </a:xfrm>
          </p:grpSpPr>
          <p:sp>
            <p:nvSpPr>
              <p:cNvPr id="30833" name="Freeform 5"/>
              <p:cNvSpPr>
                <a:spLocks/>
              </p:cNvSpPr>
              <p:nvPr/>
            </p:nvSpPr>
            <p:spPr bwMode="auto">
              <a:xfrm>
                <a:off x="612" y="2548"/>
                <a:ext cx="3662" cy="3"/>
              </a:xfrm>
              <a:custGeom>
                <a:avLst/>
                <a:gdLst>
                  <a:gd name="T0" fmla="*/ 3662 w 4554"/>
                  <a:gd name="T1" fmla="*/ 0 h 3"/>
                  <a:gd name="T2" fmla="*/ 0 w 4554"/>
                  <a:gd name="T3" fmla="*/ 3 h 3"/>
                  <a:gd name="T4" fmla="*/ 0 60000 65536"/>
                  <a:gd name="T5" fmla="*/ 0 60000 65536"/>
                  <a:gd name="T6" fmla="*/ 0 w 4554"/>
                  <a:gd name="T7" fmla="*/ 0 h 3"/>
                  <a:gd name="T8" fmla="*/ 4554 w 455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554" h="3">
                    <a:moveTo>
                      <a:pt x="4554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34" name="Oval 6"/>
              <p:cNvSpPr>
                <a:spLocks noChangeArrowheads="1"/>
              </p:cNvSpPr>
              <p:nvPr/>
            </p:nvSpPr>
            <p:spPr bwMode="auto">
              <a:xfrm>
                <a:off x="2436" y="2478"/>
                <a:ext cx="36" cy="14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orbel" pitchFamily="34" charset="0"/>
                </a:endParaRPr>
              </a:p>
            </p:txBody>
          </p:sp>
          <p:sp>
            <p:nvSpPr>
              <p:cNvPr id="30835" name="Text Box 7"/>
              <p:cNvSpPr txBox="1">
                <a:spLocks noChangeArrowheads="1"/>
              </p:cNvSpPr>
              <p:nvPr/>
            </p:nvSpPr>
            <p:spPr bwMode="auto">
              <a:xfrm>
                <a:off x="4010" y="210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30836" name="Text Box 8"/>
              <p:cNvSpPr txBox="1">
                <a:spLocks noChangeArrowheads="1"/>
              </p:cNvSpPr>
              <p:nvPr/>
            </p:nvSpPr>
            <p:spPr bwMode="auto">
              <a:xfrm>
                <a:off x="3873" y="1852"/>
                <a:ext cx="32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30837" name="Text Box 9"/>
              <p:cNvSpPr txBox="1">
                <a:spLocks noChangeArrowheads="1"/>
              </p:cNvSpPr>
              <p:nvPr/>
            </p:nvSpPr>
            <p:spPr bwMode="auto">
              <a:xfrm>
                <a:off x="3482" y="119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30838" name="Text Box 10"/>
              <p:cNvSpPr txBox="1">
                <a:spLocks noChangeArrowheads="1"/>
              </p:cNvSpPr>
              <p:nvPr/>
            </p:nvSpPr>
            <p:spPr bwMode="auto">
              <a:xfrm>
                <a:off x="3242" y="103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30839" name="Text Box 11"/>
              <p:cNvSpPr txBox="1">
                <a:spLocks noChangeArrowheads="1"/>
              </p:cNvSpPr>
              <p:nvPr/>
            </p:nvSpPr>
            <p:spPr bwMode="auto">
              <a:xfrm>
                <a:off x="2967" y="87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30840" name="Text Box 12"/>
              <p:cNvSpPr txBox="1">
                <a:spLocks noChangeArrowheads="1"/>
              </p:cNvSpPr>
              <p:nvPr/>
            </p:nvSpPr>
            <p:spPr bwMode="auto">
              <a:xfrm>
                <a:off x="2629" y="766"/>
                <a:ext cx="345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30841" name="Text Box 13"/>
              <p:cNvSpPr txBox="1">
                <a:spLocks noChangeArrowheads="1"/>
              </p:cNvSpPr>
              <p:nvPr/>
            </p:nvSpPr>
            <p:spPr bwMode="auto">
              <a:xfrm>
                <a:off x="2348" y="964"/>
                <a:ext cx="274" cy="21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600" b="1">
                    <a:solidFill>
                      <a:schemeClr val="bg1"/>
                    </a:solidFill>
                    <a:latin typeface="Batang"/>
                  </a:rPr>
                  <a:t>90</a:t>
                </a:r>
              </a:p>
            </p:txBody>
          </p:sp>
          <p:sp>
            <p:nvSpPr>
              <p:cNvPr id="30842" name="Text Box 14"/>
              <p:cNvSpPr txBox="1">
                <a:spLocks noChangeArrowheads="1"/>
              </p:cNvSpPr>
              <p:nvPr/>
            </p:nvSpPr>
            <p:spPr bwMode="auto">
              <a:xfrm>
                <a:off x="2036" y="766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30843" name="Text Box 15"/>
              <p:cNvSpPr txBox="1">
                <a:spLocks noChangeArrowheads="1"/>
              </p:cNvSpPr>
              <p:nvPr/>
            </p:nvSpPr>
            <p:spPr bwMode="auto">
              <a:xfrm>
                <a:off x="1722" y="841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30844" name="Text Box 16"/>
              <p:cNvSpPr txBox="1">
                <a:spLocks noChangeArrowheads="1"/>
              </p:cNvSpPr>
              <p:nvPr/>
            </p:nvSpPr>
            <p:spPr bwMode="auto">
              <a:xfrm>
                <a:off x="1491" y="953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30845" name="Text Box 17"/>
              <p:cNvSpPr txBox="1">
                <a:spLocks noChangeArrowheads="1"/>
              </p:cNvSpPr>
              <p:nvPr/>
            </p:nvSpPr>
            <p:spPr bwMode="auto">
              <a:xfrm>
                <a:off x="1245" y="114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30846" name="Text Box 18"/>
              <p:cNvSpPr txBox="1">
                <a:spLocks noChangeArrowheads="1"/>
              </p:cNvSpPr>
              <p:nvPr/>
            </p:nvSpPr>
            <p:spPr bwMode="auto">
              <a:xfrm>
                <a:off x="1043" y="1304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30847" name="Text Box 19"/>
              <p:cNvSpPr txBox="1">
                <a:spLocks noChangeArrowheads="1"/>
              </p:cNvSpPr>
              <p:nvPr/>
            </p:nvSpPr>
            <p:spPr bwMode="auto">
              <a:xfrm>
                <a:off x="879" y="153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30848" name="Text Box 20"/>
              <p:cNvSpPr txBox="1">
                <a:spLocks noChangeArrowheads="1"/>
              </p:cNvSpPr>
              <p:nvPr/>
            </p:nvSpPr>
            <p:spPr bwMode="auto">
              <a:xfrm>
                <a:off x="737" y="1748"/>
                <a:ext cx="286" cy="332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30849" name="Text Box 21"/>
              <p:cNvSpPr txBox="1">
                <a:spLocks noChangeArrowheads="1"/>
              </p:cNvSpPr>
              <p:nvPr/>
            </p:nvSpPr>
            <p:spPr bwMode="auto">
              <a:xfrm>
                <a:off x="612" y="2079"/>
                <a:ext cx="41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30850" name="Text Box 22"/>
              <p:cNvSpPr txBox="1">
                <a:spLocks noChangeArrowheads="1"/>
              </p:cNvSpPr>
              <p:nvPr/>
            </p:nvSpPr>
            <p:spPr bwMode="auto">
              <a:xfrm>
                <a:off x="511" y="2371"/>
                <a:ext cx="37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   180</a:t>
                </a:r>
              </a:p>
            </p:txBody>
          </p:sp>
          <p:sp>
            <p:nvSpPr>
              <p:cNvPr id="30851" name="Text Box 23"/>
              <p:cNvSpPr txBox="1">
                <a:spLocks noChangeArrowheads="1"/>
              </p:cNvSpPr>
              <p:nvPr/>
            </p:nvSpPr>
            <p:spPr bwMode="auto">
              <a:xfrm>
                <a:off x="3682" y="2362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180</a:t>
                </a:r>
              </a:p>
            </p:txBody>
          </p:sp>
          <p:sp>
            <p:nvSpPr>
              <p:cNvPr id="30852" name="Text Box 24"/>
              <p:cNvSpPr txBox="1">
                <a:spLocks noChangeArrowheads="1"/>
              </p:cNvSpPr>
              <p:nvPr/>
            </p:nvSpPr>
            <p:spPr bwMode="auto">
              <a:xfrm>
                <a:off x="3636" y="2157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30853" name="Text Box 25"/>
              <p:cNvSpPr txBox="1">
                <a:spLocks noChangeArrowheads="1"/>
              </p:cNvSpPr>
              <p:nvPr/>
            </p:nvSpPr>
            <p:spPr bwMode="auto">
              <a:xfrm>
                <a:off x="3558" y="1965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30854" name="Text Box 26"/>
              <p:cNvSpPr txBox="1">
                <a:spLocks noChangeArrowheads="1"/>
              </p:cNvSpPr>
              <p:nvPr/>
            </p:nvSpPr>
            <p:spPr bwMode="auto">
              <a:xfrm>
                <a:off x="3467" y="182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30855" name="Text Box 27"/>
              <p:cNvSpPr txBox="1">
                <a:spLocks noChangeArrowheads="1"/>
              </p:cNvSpPr>
              <p:nvPr/>
            </p:nvSpPr>
            <p:spPr bwMode="auto">
              <a:xfrm>
                <a:off x="3364" y="1658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30856" name="Text Box 28"/>
              <p:cNvSpPr txBox="1">
                <a:spLocks noChangeArrowheads="1"/>
              </p:cNvSpPr>
              <p:nvPr/>
            </p:nvSpPr>
            <p:spPr bwMode="auto">
              <a:xfrm>
                <a:off x="3195" y="1477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30857" name="Text Box 29"/>
              <p:cNvSpPr txBox="1">
                <a:spLocks noChangeArrowheads="1"/>
              </p:cNvSpPr>
              <p:nvPr/>
            </p:nvSpPr>
            <p:spPr bwMode="auto">
              <a:xfrm>
                <a:off x="3013" y="1341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30858" name="Text Box 30"/>
              <p:cNvSpPr txBox="1">
                <a:spLocks noChangeArrowheads="1"/>
              </p:cNvSpPr>
              <p:nvPr/>
            </p:nvSpPr>
            <p:spPr bwMode="auto">
              <a:xfrm>
                <a:off x="2774" y="1239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30859" name="Text Box 31"/>
              <p:cNvSpPr txBox="1">
                <a:spLocks noChangeArrowheads="1"/>
              </p:cNvSpPr>
              <p:nvPr/>
            </p:nvSpPr>
            <p:spPr bwMode="auto">
              <a:xfrm>
                <a:off x="2550" y="1160"/>
                <a:ext cx="290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30860" name="Text Box 32"/>
              <p:cNvSpPr txBox="1">
                <a:spLocks noChangeArrowheads="1"/>
              </p:cNvSpPr>
              <p:nvPr/>
            </p:nvSpPr>
            <p:spPr bwMode="auto">
              <a:xfrm>
                <a:off x="2152" y="118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30861" name="Text Box 33"/>
              <p:cNvSpPr txBox="1">
                <a:spLocks noChangeArrowheads="1"/>
              </p:cNvSpPr>
              <p:nvPr/>
            </p:nvSpPr>
            <p:spPr bwMode="auto">
              <a:xfrm>
                <a:off x="1028" y="2384"/>
                <a:ext cx="17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30862" name="Text Box 34"/>
              <p:cNvSpPr txBox="1">
                <a:spLocks noChangeArrowheads="1"/>
              </p:cNvSpPr>
              <p:nvPr/>
            </p:nvSpPr>
            <p:spPr bwMode="auto">
              <a:xfrm>
                <a:off x="1017" y="2189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30863" name="Text Box 35"/>
              <p:cNvSpPr txBox="1">
                <a:spLocks noChangeArrowheads="1"/>
              </p:cNvSpPr>
              <p:nvPr/>
            </p:nvSpPr>
            <p:spPr bwMode="auto">
              <a:xfrm>
                <a:off x="1109" y="197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30864" name="Text Box 36"/>
              <p:cNvSpPr txBox="1">
                <a:spLocks noChangeArrowheads="1"/>
              </p:cNvSpPr>
              <p:nvPr/>
            </p:nvSpPr>
            <p:spPr bwMode="auto">
              <a:xfrm>
                <a:off x="1203" y="1794"/>
                <a:ext cx="28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30865" name="Text Box 37"/>
              <p:cNvSpPr txBox="1">
                <a:spLocks noChangeArrowheads="1"/>
              </p:cNvSpPr>
              <p:nvPr/>
            </p:nvSpPr>
            <p:spPr bwMode="auto">
              <a:xfrm>
                <a:off x="1380" y="1613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30866" name="Text Box 38"/>
              <p:cNvSpPr txBox="1">
                <a:spLocks noChangeArrowheads="1"/>
              </p:cNvSpPr>
              <p:nvPr/>
            </p:nvSpPr>
            <p:spPr bwMode="auto">
              <a:xfrm>
                <a:off x="1516" y="147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30867" name="Text Box 39"/>
              <p:cNvSpPr txBox="1">
                <a:spLocks noChangeArrowheads="1"/>
              </p:cNvSpPr>
              <p:nvPr/>
            </p:nvSpPr>
            <p:spPr bwMode="auto">
              <a:xfrm>
                <a:off x="1697" y="1341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30868" name="Text Box 40"/>
              <p:cNvSpPr txBox="1">
                <a:spLocks noChangeArrowheads="1"/>
              </p:cNvSpPr>
              <p:nvPr/>
            </p:nvSpPr>
            <p:spPr bwMode="auto">
              <a:xfrm>
                <a:off x="1924" y="1257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30869" name="Text Box 41"/>
              <p:cNvSpPr txBox="1">
                <a:spLocks noChangeArrowheads="1"/>
              </p:cNvSpPr>
              <p:nvPr/>
            </p:nvSpPr>
            <p:spPr bwMode="auto">
              <a:xfrm>
                <a:off x="4066" y="2355"/>
                <a:ext cx="178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30870" name="Text Box 42"/>
              <p:cNvSpPr txBox="1">
                <a:spLocks noChangeArrowheads="1"/>
              </p:cNvSpPr>
              <p:nvPr/>
            </p:nvSpPr>
            <p:spPr bwMode="auto">
              <a:xfrm>
                <a:off x="3656" y="141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30871" name="Text Box 43"/>
              <p:cNvSpPr txBox="1">
                <a:spLocks noChangeArrowheads="1"/>
              </p:cNvSpPr>
              <p:nvPr/>
            </p:nvSpPr>
            <p:spPr bwMode="auto">
              <a:xfrm>
                <a:off x="3807" y="1636"/>
                <a:ext cx="234" cy="19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chemeClr val="bg1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30872" name="Freeform 44"/>
              <p:cNvSpPr>
                <a:spLocks/>
              </p:cNvSpPr>
              <p:nvPr/>
            </p:nvSpPr>
            <p:spPr bwMode="auto">
              <a:xfrm>
                <a:off x="622" y="754"/>
                <a:ext cx="3637" cy="1801"/>
              </a:xfrm>
              <a:custGeom>
                <a:avLst/>
                <a:gdLst>
                  <a:gd name="T0" fmla="*/ 0 w 4524"/>
                  <a:gd name="T1" fmla="*/ 1796 h 2319"/>
                  <a:gd name="T2" fmla="*/ 64 w 4524"/>
                  <a:gd name="T3" fmla="*/ 1406 h 2319"/>
                  <a:gd name="T4" fmla="*/ 154 w 4524"/>
                  <a:gd name="T5" fmla="*/ 1111 h 2319"/>
                  <a:gd name="T6" fmla="*/ 285 w 4524"/>
                  <a:gd name="T7" fmla="*/ 864 h 2319"/>
                  <a:gd name="T8" fmla="*/ 487 w 4524"/>
                  <a:gd name="T9" fmla="*/ 594 h 2319"/>
                  <a:gd name="T10" fmla="*/ 720 w 4524"/>
                  <a:gd name="T11" fmla="*/ 385 h 2319"/>
                  <a:gd name="T12" fmla="*/ 979 w 4524"/>
                  <a:gd name="T13" fmla="*/ 212 h 2319"/>
                  <a:gd name="T14" fmla="*/ 1230 w 4524"/>
                  <a:gd name="T15" fmla="*/ 103 h 2319"/>
                  <a:gd name="T16" fmla="*/ 1563 w 4524"/>
                  <a:gd name="T17" fmla="*/ 21 h 2319"/>
                  <a:gd name="T18" fmla="*/ 1857 w 4524"/>
                  <a:gd name="T19" fmla="*/ 2 h 2319"/>
                  <a:gd name="T20" fmla="*/ 2185 w 4524"/>
                  <a:gd name="T21" fmla="*/ 35 h 2319"/>
                  <a:gd name="T22" fmla="*/ 2513 w 4524"/>
                  <a:gd name="T23" fmla="*/ 137 h 2319"/>
                  <a:gd name="T24" fmla="*/ 2835 w 4524"/>
                  <a:gd name="T25" fmla="*/ 315 h 2319"/>
                  <a:gd name="T26" fmla="*/ 3053 w 4524"/>
                  <a:gd name="T27" fmla="*/ 491 h 2319"/>
                  <a:gd name="T28" fmla="*/ 3285 w 4524"/>
                  <a:gd name="T29" fmla="*/ 743 h 2319"/>
                  <a:gd name="T30" fmla="*/ 3434 w 4524"/>
                  <a:gd name="T31" fmla="*/ 986 h 2319"/>
                  <a:gd name="T32" fmla="*/ 3528 w 4524"/>
                  <a:gd name="T33" fmla="*/ 1195 h 2319"/>
                  <a:gd name="T34" fmla="*/ 3601 w 4524"/>
                  <a:gd name="T35" fmla="*/ 1477 h 2319"/>
                  <a:gd name="T36" fmla="*/ 3637 w 4524"/>
                  <a:gd name="T37" fmla="*/ 1801 h 23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24"/>
                  <a:gd name="T58" fmla="*/ 0 h 2319"/>
                  <a:gd name="T59" fmla="*/ 4524 w 4524"/>
                  <a:gd name="T60" fmla="*/ 2319 h 231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24" h="2319">
                    <a:moveTo>
                      <a:pt x="0" y="2313"/>
                    </a:moveTo>
                    <a:cubicBezTo>
                      <a:pt x="13" y="2230"/>
                      <a:pt x="47" y="1958"/>
                      <a:pt x="79" y="1811"/>
                    </a:cubicBezTo>
                    <a:cubicBezTo>
                      <a:pt x="111" y="1664"/>
                      <a:pt x="146" y="1547"/>
                      <a:pt x="192" y="1431"/>
                    </a:cubicBezTo>
                    <a:cubicBezTo>
                      <a:pt x="238" y="1315"/>
                      <a:pt x="285" y="1224"/>
                      <a:pt x="354" y="1113"/>
                    </a:cubicBezTo>
                    <a:cubicBezTo>
                      <a:pt x="423" y="1002"/>
                      <a:pt x="516" y="868"/>
                      <a:pt x="606" y="765"/>
                    </a:cubicBezTo>
                    <a:cubicBezTo>
                      <a:pt x="696" y="662"/>
                      <a:pt x="793" y="578"/>
                      <a:pt x="895" y="496"/>
                    </a:cubicBezTo>
                    <a:cubicBezTo>
                      <a:pt x="997" y="414"/>
                      <a:pt x="1112" y="333"/>
                      <a:pt x="1218" y="273"/>
                    </a:cubicBezTo>
                    <a:cubicBezTo>
                      <a:pt x="1324" y="213"/>
                      <a:pt x="1409" y="174"/>
                      <a:pt x="1530" y="133"/>
                    </a:cubicBezTo>
                    <a:cubicBezTo>
                      <a:pt x="1651" y="92"/>
                      <a:pt x="1814" y="49"/>
                      <a:pt x="1944" y="27"/>
                    </a:cubicBezTo>
                    <a:cubicBezTo>
                      <a:pt x="2074" y="5"/>
                      <a:pt x="2181" y="0"/>
                      <a:pt x="2310" y="3"/>
                    </a:cubicBezTo>
                    <a:cubicBezTo>
                      <a:pt x="2439" y="6"/>
                      <a:pt x="2582" y="16"/>
                      <a:pt x="2718" y="45"/>
                    </a:cubicBezTo>
                    <a:cubicBezTo>
                      <a:pt x="2854" y="74"/>
                      <a:pt x="2991" y="117"/>
                      <a:pt x="3126" y="177"/>
                    </a:cubicBezTo>
                    <a:cubicBezTo>
                      <a:pt x="3261" y="237"/>
                      <a:pt x="3414" y="329"/>
                      <a:pt x="3526" y="405"/>
                    </a:cubicBezTo>
                    <a:cubicBezTo>
                      <a:pt x="3638" y="481"/>
                      <a:pt x="3705" y="540"/>
                      <a:pt x="3798" y="632"/>
                    </a:cubicBezTo>
                    <a:cubicBezTo>
                      <a:pt x="3891" y="724"/>
                      <a:pt x="4007" y="851"/>
                      <a:pt x="4086" y="957"/>
                    </a:cubicBezTo>
                    <a:cubicBezTo>
                      <a:pt x="4165" y="1063"/>
                      <a:pt x="4222" y="1172"/>
                      <a:pt x="4272" y="1269"/>
                    </a:cubicBezTo>
                    <a:cubicBezTo>
                      <a:pt x="4322" y="1366"/>
                      <a:pt x="4353" y="1433"/>
                      <a:pt x="4388" y="1539"/>
                    </a:cubicBezTo>
                    <a:cubicBezTo>
                      <a:pt x="4423" y="1645"/>
                      <a:pt x="4456" y="1772"/>
                      <a:pt x="4479" y="1902"/>
                    </a:cubicBezTo>
                    <a:cubicBezTo>
                      <a:pt x="4502" y="2032"/>
                      <a:pt x="4515" y="2232"/>
                      <a:pt x="4524" y="2319"/>
                    </a:cubicBezTo>
                  </a:path>
                </a:pathLst>
              </a:custGeom>
              <a:no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3" name="Freeform 45"/>
              <p:cNvSpPr>
                <a:spLocks/>
              </p:cNvSpPr>
              <p:nvPr/>
            </p:nvSpPr>
            <p:spPr bwMode="auto">
              <a:xfrm>
                <a:off x="1172" y="1344"/>
                <a:ext cx="2561" cy="1225"/>
              </a:xfrm>
              <a:custGeom>
                <a:avLst/>
                <a:gdLst>
                  <a:gd name="T0" fmla="*/ 0 w 3186"/>
                  <a:gd name="T1" fmla="*/ 1225 h 1577"/>
                  <a:gd name="T2" fmla="*/ 111 w 3186"/>
                  <a:gd name="T3" fmla="*/ 833 h 1577"/>
                  <a:gd name="T4" fmla="*/ 294 w 3186"/>
                  <a:gd name="T5" fmla="*/ 526 h 1577"/>
                  <a:gd name="T6" fmla="*/ 506 w 3186"/>
                  <a:gd name="T7" fmla="*/ 298 h 1577"/>
                  <a:gd name="T8" fmla="*/ 733 w 3186"/>
                  <a:gd name="T9" fmla="*/ 134 h 1577"/>
                  <a:gd name="T10" fmla="*/ 1051 w 3186"/>
                  <a:gd name="T11" fmla="*/ 23 h 1577"/>
                  <a:gd name="T12" fmla="*/ 1317 w 3186"/>
                  <a:gd name="T13" fmla="*/ 4 h 1577"/>
                  <a:gd name="T14" fmla="*/ 1616 w 3186"/>
                  <a:gd name="T15" fmla="*/ 46 h 1577"/>
                  <a:gd name="T16" fmla="*/ 1920 w 3186"/>
                  <a:gd name="T17" fmla="*/ 182 h 1577"/>
                  <a:gd name="T18" fmla="*/ 2185 w 3186"/>
                  <a:gd name="T19" fmla="*/ 400 h 1577"/>
                  <a:gd name="T20" fmla="*/ 2378 w 3186"/>
                  <a:gd name="T21" fmla="*/ 666 h 1577"/>
                  <a:gd name="T22" fmla="*/ 2503 w 3186"/>
                  <a:gd name="T23" fmla="*/ 936 h 1577"/>
                  <a:gd name="T24" fmla="*/ 2561 w 3186"/>
                  <a:gd name="T25" fmla="*/ 1192 h 15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86"/>
                  <a:gd name="T40" fmla="*/ 0 h 1577"/>
                  <a:gd name="T41" fmla="*/ 3186 w 3186"/>
                  <a:gd name="T42" fmla="*/ 1577 h 15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86" h="1577">
                    <a:moveTo>
                      <a:pt x="0" y="1577"/>
                    </a:moveTo>
                    <a:cubicBezTo>
                      <a:pt x="23" y="1494"/>
                      <a:pt x="77" y="1223"/>
                      <a:pt x="138" y="1073"/>
                    </a:cubicBezTo>
                    <a:cubicBezTo>
                      <a:pt x="199" y="923"/>
                      <a:pt x="284" y="792"/>
                      <a:pt x="366" y="677"/>
                    </a:cubicBezTo>
                    <a:cubicBezTo>
                      <a:pt x="448" y="562"/>
                      <a:pt x="539" y="467"/>
                      <a:pt x="630" y="383"/>
                    </a:cubicBezTo>
                    <a:cubicBezTo>
                      <a:pt x="721" y="299"/>
                      <a:pt x="799" y="232"/>
                      <a:pt x="912" y="173"/>
                    </a:cubicBezTo>
                    <a:cubicBezTo>
                      <a:pt x="1025" y="114"/>
                      <a:pt x="1187" y="57"/>
                      <a:pt x="1308" y="29"/>
                    </a:cubicBezTo>
                    <a:cubicBezTo>
                      <a:pt x="1429" y="1"/>
                      <a:pt x="1521" y="0"/>
                      <a:pt x="1638" y="5"/>
                    </a:cubicBezTo>
                    <a:cubicBezTo>
                      <a:pt x="1755" y="10"/>
                      <a:pt x="1885" y="21"/>
                      <a:pt x="2010" y="59"/>
                    </a:cubicBezTo>
                    <a:cubicBezTo>
                      <a:pt x="2135" y="97"/>
                      <a:pt x="2270" y="158"/>
                      <a:pt x="2388" y="234"/>
                    </a:cubicBezTo>
                    <a:cubicBezTo>
                      <a:pt x="2506" y="310"/>
                      <a:pt x="2623" y="411"/>
                      <a:pt x="2718" y="515"/>
                    </a:cubicBezTo>
                    <a:cubicBezTo>
                      <a:pt x="2813" y="619"/>
                      <a:pt x="2892" y="742"/>
                      <a:pt x="2958" y="857"/>
                    </a:cubicBezTo>
                    <a:cubicBezTo>
                      <a:pt x="3024" y="972"/>
                      <a:pt x="3076" y="1092"/>
                      <a:pt x="3114" y="1205"/>
                    </a:cubicBezTo>
                    <a:cubicBezTo>
                      <a:pt x="3152" y="1318"/>
                      <a:pt x="3171" y="1466"/>
                      <a:pt x="3186" y="1535"/>
                    </a:cubicBez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4" name="Freeform 46"/>
              <p:cNvSpPr>
                <a:spLocks/>
              </p:cNvSpPr>
              <p:nvPr/>
            </p:nvSpPr>
            <p:spPr bwMode="auto">
              <a:xfrm>
                <a:off x="3713" y="2546"/>
                <a:ext cx="564" cy="2"/>
              </a:xfrm>
              <a:custGeom>
                <a:avLst/>
                <a:gdLst>
                  <a:gd name="T0" fmla="*/ 564 w 702"/>
                  <a:gd name="T1" fmla="*/ 0 h 3"/>
                  <a:gd name="T2" fmla="*/ 0 w 702"/>
                  <a:gd name="T3" fmla="*/ 2 h 3"/>
                  <a:gd name="T4" fmla="*/ 0 60000 65536"/>
                  <a:gd name="T5" fmla="*/ 0 60000 65536"/>
                  <a:gd name="T6" fmla="*/ 0 w 702"/>
                  <a:gd name="T7" fmla="*/ 0 h 3"/>
                  <a:gd name="T8" fmla="*/ 702 w 70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02" h="3">
                    <a:moveTo>
                      <a:pt x="702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5" name="Freeform 47"/>
              <p:cNvSpPr>
                <a:spLocks/>
              </p:cNvSpPr>
              <p:nvPr/>
            </p:nvSpPr>
            <p:spPr bwMode="auto">
              <a:xfrm>
                <a:off x="2469" y="1240"/>
                <a:ext cx="3" cy="106"/>
              </a:xfrm>
              <a:custGeom>
                <a:avLst/>
                <a:gdLst>
                  <a:gd name="T0" fmla="*/ 0 w 3"/>
                  <a:gd name="T1" fmla="*/ 0 h 106"/>
                  <a:gd name="T2" fmla="*/ 3 w 3"/>
                  <a:gd name="T3" fmla="*/ 106 h 106"/>
                  <a:gd name="T4" fmla="*/ 0 60000 65536"/>
                  <a:gd name="T5" fmla="*/ 0 60000 65536"/>
                  <a:gd name="T6" fmla="*/ 0 w 3"/>
                  <a:gd name="T7" fmla="*/ 0 h 106"/>
                  <a:gd name="T8" fmla="*/ 3 w 3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6">
                    <a:moveTo>
                      <a:pt x="0" y="0"/>
                    </a:moveTo>
                    <a:lnTo>
                      <a:pt x="3" y="106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6" name="Freeform 48"/>
              <p:cNvSpPr>
                <a:spLocks/>
              </p:cNvSpPr>
              <p:nvPr/>
            </p:nvSpPr>
            <p:spPr bwMode="auto">
              <a:xfrm>
                <a:off x="2469" y="754"/>
                <a:ext cx="2" cy="110"/>
              </a:xfrm>
              <a:custGeom>
                <a:avLst/>
                <a:gdLst>
                  <a:gd name="T0" fmla="*/ 2 w 2"/>
                  <a:gd name="T1" fmla="*/ 0 h 110"/>
                  <a:gd name="T2" fmla="*/ 0 w 2"/>
                  <a:gd name="T3" fmla="*/ 110 h 110"/>
                  <a:gd name="T4" fmla="*/ 0 60000 65536"/>
                  <a:gd name="T5" fmla="*/ 0 60000 65536"/>
                  <a:gd name="T6" fmla="*/ 0 w 2"/>
                  <a:gd name="T7" fmla="*/ 0 h 110"/>
                  <a:gd name="T8" fmla="*/ 2 w 2"/>
                  <a:gd name="T9" fmla="*/ 110 h 1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0">
                    <a:moveTo>
                      <a:pt x="2" y="0"/>
                    </a:moveTo>
                    <a:lnTo>
                      <a:pt x="0" y="11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7" name="Freeform 49"/>
              <p:cNvSpPr>
                <a:spLocks/>
              </p:cNvSpPr>
              <p:nvPr/>
            </p:nvSpPr>
            <p:spPr bwMode="auto">
              <a:xfrm>
                <a:off x="4105" y="2046"/>
                <a:ext cx="77" cy="24"/>
              </a:xfrm>
              <a:custGeom>
                <a:avLst/>
                <a:gdLst>
                  <a:gd name="T0" fmla="*/ 0 w 77"/>
                  <a:gd name="T1" fmla="*/ 24 h 24"/>
                  <a:gd name="T2" fmla="*/ 77 w 77"/>
                  <a:gd name="T3" fmla="*/ 0 h 24"/>
                  <a:gd name="T4" fmla="*/ 0 60000 65536"/>
                  <a:gd name="T5" fmla="*/ 0 60000 65536"/>
                  <a:gd name="T6" fmla="*/ 0 w 77"/>
                  <a:gd name="T7" fmla="*/ 0 h 24"/>
                  <a:gd name="T8" fmla="*/ 77 w 77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7" h="24">
                    <a:moveTo>
                      <a:pt x="0" y="24"/>
                    </a:moveTo>
                    <a:lnTo>
                      <a:pt x="77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8" name="Freeform 50"/>
              <p:cNvSpPr>
                <a:spLocks/>
              </p:cNvSpPr>
              <p:nvPr/>
            </p:nvSpPr>
            <p:spPr bwMode="auto">
              <a:xfrm>
                <a:off x="4014" y="1788"/>
                <a:ext cx="78" cy="33"/>
              </a:xfrm>
              <a:custGeom>
                <a:avLst/>
                <a:gdLst>
                  <a:gd name="T0" fmla="*/ 0 w 78"/>
                  <a:gd name="T1" fmla="*/ 33 h 33"/>
                  <a:gd name="T2" fmla="*/ 78 w 78"/>
                  <a:gd name="T3" fmla="*/ 0 h 33"/>
                  <a:gd name="T4" fmla="*/ 0 60000 65536"/>
                  <a:gd name="T5" fmla="*/ 0 60000 65536"/>
                  <a:gd name="T6" fmla="*/ 0 w 78"/>
                  <a:gd name="T7" fmla="*/ 0 h 33"/>
                  <a:gd name="T8" fmla="*/ 78 w 78"/>
                  <a:gd name="T9" fmla="*/ 33 h 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8" h="33">
                    <a:moveTo>
                      <a:pt x="0" y="33"/>
                    </a:moveTo>
                    <a:lnTo>
                      <a:pt x="78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9" name="Freeform 51"/>
              <p:cNvSpPr>
                <a:spLocks/>
              </p:cNvSpPr>
              <p:nvPr/>
            </p:nvSpPr>
            <p:spPr bwMode="auto">
              <a:xfrm>
                <a:off x="3882" y="1563"/>
                <a:ext cx="63" cy="39"/>
              </a:xfrm>
              <a:custGeom>
                <a:avLst/>
                <a:gdLst>
                  <a:gd name="T0" fmla="*/ 0 w 63"/>
                  <a:gd name="T1" fmla="*/ 39 h 39"/>
                  <a:gd name="T2" fmla="*/ 63 w 63"/>
                  <a:gd name="T3" fmla="*/ 0 h 39"/>
                  <a:gd name="T4" fmla="*/ 0 60000 65536"/>
                  <a:gd name="T5" fmla="*/ 0 60000 65536"/>
                  <a:gd name="T6" fmla="*/ 0 w 63"/>
                  <a:gd name="T7" fmla="*/ 0 h 39"/>
                  <a:gd name="T8" fmla="*/ 63 w 63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39">
                    <a:moveTo>
                      <a:pt x="0" y="39"/>
                    </a:moveTo>
                    <a:lnTo>
                      <a:pt x="6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0" name="Freeform 52"/>
              <p:cNvSpPr>
                <a:spLocks/>
              </p:cNvSpPr>
              <p:nvPr/>
            </p:nvSpPr>
            <p:spPr bwMode="auto">
              <a:xfrm>
                <a:off x="4144" y="2336"/>
                <a:ext cx="88" cy="16"/>
              </a:xfrm>
              <a:custGeom>
                <a:avLst/>
                <a:gdLst>
                  <a:gd name="T0" fmla="*/ 0 w 88"/>
                  <a:gd name="T1" fmla="*/ 16 h 16"/>
                  <a:gd name="T2" fmla="*/ 88 w 88"/>
                  <a:gd name="T3" fmla="*/ 0 h 16"/>
                  <a:gd name="T4" fmla="*/ 0 60000 65536"/>
                  <a:gd name="T5" fmla="*/ 0 60000 65536"/>
                  <a:gd name="T6" fmla="*/ 0 w 88"/>
                  <a:gd name="T7" fmla="*/ 0 h 16"/>
                  <a:gd name="T8" fmla="*/ 88 w 88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8" h="16">
                    <a:moveTo>
                      <a:pt x="0" y="16"/>
                    </a:moveTo>
                    <a:lnTo>
                      <a:pt x="88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1" name="Freeform 53"/>
              <p:cNvSpPr>
                <a:spLocks/>
              </p:cNvSpPr>
              <p:nvPr/>
            </p:nvSpPr>
            <p:spPr bwMode="auto">
              <a:xfrm>
                <a:off x="3813" y="1446"/>
                <a:ext cx="54" cy="42"/>
              </a:xfrm>
              <a:custGeom>
                <a:avLst/>
                <a:gdLst>
                  <a:gd name="T0" fmla="*/ 0 w 54"/>
                  <a:gd name="T1" fmla="*/ 42 h 42"/>
                  <a:gd name="T2" fmla="*/ 54 w 54"/>
                  <a:gd name="T3" fmla="*/ 0 h 42"/>
                  <a:gd name="T4" fmla="*/ 0 60000 65536"/>
                  <a:gd name="T5" fmla="*/ 0 60000 65536"/>
                  <a:gd name="T6" fmla="*/ 0 w 54"/>
                  <a:gd name="T7" fmla="*/ 0 h 42"/>
                  <a:gd name="T8" fmla="*/ 54 w 54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42">
                    <a:moveTo>
                      <a:pt x="0" y="42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2" name="Freeform 54"/>
              <p:cNvSpPr>
                <a:spLocks/>
              </p:cNvSpPr>
              <p:nvPr/>
            </p:nvSpPr>
            <p:spPr bwMode="auto">
              <a:xfrm>
                <a:off x="3966" y="1689"/>
                <a:ext cx="54" cy="27"/>
              </a:xfrm>
              <a:custGeom>
                <a:avLst/>
                <a:gdLst>
                  <a:gd name="T0" fmla="*/ 0 w 54"/>
                  <a:gd name="T1" fmla="*/ 27 h 27"/>
                  <a:gd name="T2" fmla="*/ 54 w 54"/>
                  <a:gd name="T3" fmla="*/ 0 h 27"/>
                  <a:gd name="T4" fmla="*/ 0 60000 65536"/>
                  <a:gd name="T5" fmla="*/ 0 60000 65536"/>
                  <a:gd name="T6" fmla="*/ 0 w 54"/>
                  <a:gd name="T7" fmla="*/ 0 h 27"/>
                  <a:gd name="T8" fmla="*/ 54 w 54"/>
                  <a:gd name="T9" fmla="*/ 27 h 2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27">
                    <a:moveTo>
                      <a:pt x="0" y="27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3" name="Freeform 55"/>
              <p:cNvSpPr>
                <a:spLocks/>
              </p:cNvSpPr>
              <p:nvPr/>
            </p:nvSpPr>
            <p:spPr bwMode="auto">
              <a:xfrm>
                <a:off x="4077" y="1933"/>
                <a:ext cx="59" cy="17"/>
              </a:xfrm>
              <a:custGeom>
                <a:avLst/>
                <a:gdLst>
                  <a:gd name="T0" fmla="*/ 0 w 59"/>
                  <a:gd name="T1" fmla="*/ 17 h 17"/>
                  <a:gd name="T2" fmla="*/ 59 w 59"/>
                  <a:gd name="T3" fmla="*/ 0 h 17"/>
                  <a:gd name="T4" fmla="*/ 0 60000 65536"/>
                  <a:gd name="T5" fmla="*/ 0 60000 65536"/>
                  <a:gd name="T6" fmla="*/ 0 w 59"/>
                  <a:gd name="T7" fmla="*/ 0 h 17"/>
                  <a:gd name="T8" fmla="*/ 59 w 59"/>
                  <a:gd name="T9" fmla="*/ 17 h 1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9" h="17">
                    <a:moveTo>
                      <a:pt x="0" y="17"/>
                    </a:moveTo>
                    <a:lnTo>
                      <a:pt x="5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4" name="Freeform 56"/>
              <p:cNvSpPr>
                <a:spLocks/>
              </p:cNvSpPr>
              <p:nvPr/>
            </p:nvSpPr>
            <p:spPr bwMode="auto">
              <a:xfrm>
                <a:off x="4155" y="2190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60 w 60"/>
                  <a:gd name="T3" fmla="*/ 0 h 12"/>
                  <a:gd name="T4" fmla="*/ 0 60000 65536"/>
                  <a:gd name="T5" fmla="*/ 0 60000 65536"/>
                  <a:gd name="T6" fmla="*/ 0 w 60"/>
                  <a:gd name="T7" fmla="*/ 0 h 12"/>
                  <a:gd name="T8" fmla="*/ 60 w 60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">
                    <a:moveTo>
                      <a:pt x="0" y="12"/>
                    </a:moveTo>
                    <a:lnTo>
                      <a:pt x="6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5" name="Freeform 57"/>
              <p:cNvSpPr>
                <a:spLocks/>
              </p:cNvSpPr>
              <p:nvPr/>
            </p:nvSpPr>
            <p:spPr bwMode="auto">
              <a:xfrm>
                <a:off x="3723" y="1344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7 w 57"/>
                  <a:gd name="T3" fmla="*/ 0 h 45"/>
                  <a:gd name="T4" fmla="*/ 0 60000 65536"/>
                  <a:gd name="T5" fmla="*/ 0 60000 65536"/>
                  <a:gd name="T6" fmla="*/ 0 w 57"/>
                  <a:gd name="T7" fmla="*/ 0 h 45"/>
                  <a:gd name="T8" fmla="*/ 57 w 57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45">
                    <a:moveTo>
                      <a:pt x="0" y="45"/>
                    </a:moveTo>
                    <a:lnTo>
                      <a:pt x="57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6" name="Freeform 58"/>
              <p:cNvSpPr>
                <a:spLocks/>
              </p:cNvSpPr>
              <p:nvPr/>
            </p:nvSpPr>
            <p:spPr bwMode="auto">
              <a:xfrm>
                <a:off x="3639" y="1253"/>
                <a:ext cx="30" cy="25"/>
              </a:xfrm>
              <a:custGeom>
                <a:avLst/>
                <a:gdLst>
                  <a:gd name="T0" fmla="*/ 0 w 30"/>
                  <a:gd name="T1" fmla="*/ 25 h 25"/>
                  <a:gd name="T2" fmla="*/ 30 w 30"/>
                  <a:gd name="T3" fmla="*/ 0 h 25"/>
                  <a:gd name="T4" fmla="*/ 0 60000 65536"/>
                  <a:gd name="T5" fmla="*/ 0 60000 65536"/>
                  <a:gd name="T6" fmla="*/ 0 w 30"/>
                  <a:gd name="T7" fmla="*/ 0 h 25"/>
                  <a:gd name="T8" fmla="*/ 30 w 30"/>
                  <a:gd name="T9" fmla="*/ 25 h 2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0" h="25">
                    <a:moveTo>
                      <a:pt x="0" y="25"/>
                    </a:moveTo>
                    <a:lnTo>
                      <a:pt x="3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7" name="Freeform 59"/>
              <p:cNvSpPr>
                <a:spLocks/>
              </p:cNvSpPr>
              <p:nvPr/>
            </p:nvSpPr>
            <p:spPr bwMode="auto">
              <a:xfrm>
                <a:off x="3516" y="1162"/>
                <a:ext cx="29" cy="41"/>
              </a:xfrm>
              <a:custGeom>
                <a:avLst/>
                <a:gdLst>
                  <a:gd name="T0" fmla="*/ 0 w 29"/>
                  <a:gd name="T1" fmla="*/ 41 h 41"/>
                  <a:gd name="T2" fmla="*/ 29 w 29"/>
                  <a:gd name="T3" fmla="*/ 0 h 41"/>
                  <a:gd name="T4" fmla="*/ 0 60000 65536"/>
                  <a:gd name="T5" fmla="*/ 0 60000 65536"/>
                  <a:gd name="T6" fmla="*/ 0 w 29"/>
                  <a:gd name="T7" fmla="*/ 0 h 41"/>
                  <a:gd name="T8" fmla="*/ 29 w 29"/>
                  <a:gd name="T9" fmla="*/ 41 h 4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41">
                    <a:moveTo>
                      <a:pt x="0" y="41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8" name="Freeform 60"/>
              <p:cNvSpPr>
                <a:spLocks/>
              </p:cNvSpPr>
              <p:nvPr/>
            </p:nvSpPr>
            <p:spPr bwMode="auto">
              <a:xfrm>
                <a:off x="3402" y="1062"/>
                <a:ext cx="36" cy="51"/>
              </a:xfrm>
              <a:custGeom>
                <a:avLst/>
                <a:gdLst>
                  <a:gd name="T0" fmla="*/ 0 w 36"/>
                  <a:gd name="T1" fmla="*/ 51 h 51"/>
                  <a:gd name="T2" fmla="*/ 36 w 36"/>
                  <a:gd name="T3" fmla="*/ 0 h 51"/>
                  <a:gd name="T4" fmla="*/ 0 60000 65536"/>
                  <a:gd name="T5" fmla="*/ 0 60000 65536"/>
                  <a:gd name="T6" fmla="*/ 0 w 36"/>
                  <a:gd name="T7" fmla="*/ 0 h 51"/>
                  <a:gd name="T8" fmla="*/ 36 w 36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51">
                    <a:moveTo>
                      <a:pt x="0" y="51"/>
                    </a:moveTo>
                    <a:lnTo>
                      <a:pt x="36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9" name="Freeform 61"/>
              <p:cNvSpPr>
                <a:spLocks/>
              </p:cNvSpPr>
              <p:nvPr/>
            </p:nvSpPr>
            <p:spPr bwMode="auto">
              <a:xfrm>
                <a:off x="3258" y="984"/>
                <a:ext cx="33" cy="60"/>
              </a:xfrm>
              <a:custGeom>
                <a:avLst/>
                <a:gdLst>
                  <a:gd name="T0" fmla="*/ 0 w 33"/>
                  <a:gd name="T1" fmla="*/ 60 h 60"/>
                  <a:gd name="T2" fmla="*/ 33 w 33"/>
                  <a:gd name="T3" fmla="*/ 0 h 60"/>
                  <a:gd name="T4" fmla="*/ 0 60000 65536"/>
                  <a:gd name="T5" fmla="*/ 0 60000 65536"/>
                  <a:gd name="T6" fmla="*/ 0 w 33"/>
                  <a:gd name="T7" fmla="*/ 0 h 60"/>
                  <a:gd name="T8" fmla="*/ 33 w 33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60">
                    <a:moveTo>
                      <a:pt x="0" y="60"/>
                    </a:moveTo>
                    <a:lnTo>
                      <a:pt x="3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0" name="Freeform 62"/>
              <p:cNvSpPr>
                <a:spLocks/>
              </p:cNvSpPr>
              <p:nvPr/>
            </p:nvSpPr>
            <p:spPr bwMode="auto">
              <a:xfrm>
                <a:off x="3114" y="885"/>
                <a:ext cx="29" cy="66"/>
              </a:xfrm>
              <a:custGeom>
                <a:avLst/>
                <a:gdLst>
                  <a:gd name="T0" fmla="*/ 0 w 29"/>
                  <a:gd name="T1" fmla="*/ 66 h 66"/>
                  <a:gd name="T2" fmla="*/ 29 w 29"/>
                  <a:gd name="T3" fmla="*/ 0 h 66"/>
                  <a:gd name="T4" fmla="*/ 0 60000 65536"/>
                  <a:gd name="T5" fmla="*/ 0 60000 65536"/>
                  <a:gd name="T6" fmla="*/ 0 w 29"/>
                  <a:gd name="T7" fmla="*/ 0 h 66"/>
                  <a:gd name="T8" fmla="*/ 29 w 29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66">
                    <a:moveTo>
                      <a:pt x="0" y="66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1" name="Freeform 63"/>
              <p:cNvSpPr>
                <a:spLocks/>
              </p:cNvSpPr>
              <p:nvPr/>
            </p:nvSpPr>
            <p:spPr bwMode="auto">
              <a:xfrm>
                <a:off x="2949" y="837"/>
                <a:ext cx="21" cy="66"/>
              </a:xfrm>
              <a:custGeom>
                <a:avLst/>
                <a:gdLst>
                  <a:gd name="T0" fmla="*/ 0 w 21"/>
                  <a:gd name="T1" fmla="*/ 66 h 66"/>
                  <a:gd name="T2" fmla="*/ 21 w 21"/>
                  <a:gd name="T3" fmla="*/ 0 h 66"/>
                  <a:gd name="T4" fmla="*/ 0 60000 65536"/>
                  <a:gd name="T5" fmla="*/ 0 60000 65536"/>
                  <a:gd name="T6" fmla="*/ 0 w 21"/>
                  <a:gd name="T7" fmla="*/ 0 h 66"/>
                  <a:gd name="T8" fmla="*/ 21 w 21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66">
                    <a:moveTo>
                      <a:pt x="0" y="66"/>
                    </a:move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2" name="Freeform 64"/>
              <p:cNvSpPr>
                <a:spLocks/>
              </p:cNvSpPr>
              <p:nvPr/>
            </p:nvSpPr>
            <p:spPr bwMode="auto">
              <a:xfrm>
                <a:off x="2781" y="780"/>
                <a:ext cx="6" cy="57"/>
              </a:xfrm>
              <a:custGeom>
                <a:avLst/>
                <a:gdLst>
                  <a:gd name="T0" fmla="*/ 0 w 6"/>
                  <a:gd name="T1" fmla="*/ 57 h 57"/>
                  <a:gd name="T2" fmla="*/ 6 w 6"/>
                  <a:gd name="T3" fmla="*/ 0 h 57"/>
                  <a:gd name="T4" fmla="*/ 0 60000 65536"/>
                  <a:gd name="T5" fmla="*/ 0 60000 65536"/>
                  <a:gd name="T6" fmla="*/ 0 w 6"/>
                  <a:gd name="T7" fmla="*/ 0 h 57"/>
                  <a:gd name="T8" fmla="*/ 6 w 6"/>
                  <a:gd name="T9" fmla="*/ 57 h 5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57">
                    <a:moveTo>
                      <a:pt x="0" y="57"/>
                    </a:moveTo>
                    <a:lnTo>
                      <a:pt x="6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3" name="Freeform 65"/>
              <p:cNvSpPr>
                <a:spLocks/>
              </p:cNvSpPr>
              <p:nvPr/>
            </p:nvSpPr>
            <p:spPr bwMode="auto">
              <a:xfrm>
                <a:off x="2610" y="756"/>
                <a:ext cx="3" cy="87"/>
              </a:xfrm>
              <a:custGeom>
                <a:avLst/>
                <a:gdLst>
                  <a:gd name="T0" fmla="*/ 0 w 3"/>
                  <a:gd name="T1" fmla="*/ 87 h 87"/>
                  <a:gd name="T2" fmla="*/ 3 w 3"/>
                  <a:gd name="T3" fmla="*/ 0 h 87"/>
                  <a:gd name="T4" fmla="*/ 0 60000 65536"/>
                  <a:gd name="T5" fmla="*/ 0 60000 65536"/>
                  <a:gd name="T6" fmla="*/ 0 w 3"/>
                  <a:gd name="T7" fmla="*/ 0 h 87"/>
                  <a:gd name="T8" fmla="*/ 3 w 3"/>
                  <a:gd name="T9" fmla="*/ 87 h 8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87">
                    <a:moveTo>
                      <a:pt x="0" y="87"/>
                    </a:moveTo>
                    <a:lnTo>
                      <a:pt x="3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4" name="Freeform 66"/>
              <p:cNvSpPr>
                <a:spLocks/>
              </p:cNvSpPr>
              <p:nvPr/>
            </p:nvSpPr>
            <p:spPr bwMode="auto">
              <a:xfrm>
                <a:off x="2013" y="813"/>
                <a:ext cx="18" cy="78"/>
              </a:xfrm>
              <a:custGeom>
                <a:avLst/>
                <a:gdLst>
                  <a:gd name="T0" fmla="*/ 18 w 18"/>
                  <a:gd name="T1" fmla="*/ 78 h 78"/>
                  <a:gd name="T2" fmla="*/ 0 w 18"/>
                  <a:gd name="T3" fmla="*/ 0 h 78"/>
                  <a:gd name="T4" fmla="*/ 0 60000 65536"/>
                  <a:gd name="T5" fmla="*/ 0 60000 65536"/>
                  <a:gd name="T6" fmla="*/ 0 w 18"/>
                  <a:gd name="T7" fmla="*/ 0 h 78"/>
                  <a:gd name="T8" fmla="*/ 18 w 18"/>
                  <a:gd name="T9" fmla="*/ 78 h 7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8" h="78">
                    <a:moveTo>
                      <a:pt x="18" y="7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5" name="Freeform 67"/>
              <p:cNvSpPr>
                <a:spLocks/>
              </p:cNvSpPr>
              <p:nvPr/>
            </p:nvSpPr>
            <p:spPr bwMode="auto">
              <a:xfrm>
                <a:off x="1854" y="864"/>
                <a:ext cx="15" cy="60"/>
              </a:xfrm>
              <a:custGeom>
                <a:avLst/>
                <a:gdLst>
                  <a:gd name="T0" fmla="*/ 15 w 15"/>
                  <a:gd name="T1" fmla="*/ 60 h 60"/>
                  <a:gd name="T2" fmla="*/ 0 w 15"/>
                  <a:gd name="T3" fmla="*/ 0 h 60"/>
                  <a:gd name="T4" fmla="*/ 0 60000 65536"/>
                  <a:gd name="T5" fmla="*/ 0 60000 65536"/>
                  <a:gd name="T6" fmla="*/ 0 w 15"/>
                  <a:gd name="T7" fmla="*/ 0 h 60"/>
                  <a:gd name="T8" fmla="*/ 15 w 15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60">
                    <a:moveTo>
                      <a:pt x="15" y="6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6" name="Freeform 68"/>
              <p:cNvSpPr>
                <a:spLocks/>
              </p:cNvSpPr>
              <p:nvPr/>
            </p:nvSpPr>
            <p:spPr bwMode="auto">
              <a:xfrm>
                <a:off x="2337" y="774"/>
                <a:ext cx="3" cy="69"/>
              </a:xfrm>
              <a:custGeom>
                <a:avLst/>
                <a:gdLst>
                  <a:gd name="T0" fmla="*/ 3 w 3"/>
                  <a:gd name="T1" fmla="*/ 69 h 69"/>
                  <a:gd name="T2" fmla="*/ 0 w 3"/>
                  <a:gd name="T3" fmla="*/ 0 h 69"/>
                  <a:gd name="T4" fmla="*/ 0 60000 65536"/>
                  <a:gd name="T5" fmla="*/ 0 60000 65536"/>
                  <a:gd name="T6" fmla="*/ 0 w 3"/>
                  <a:gd name="T7" fmla="*/ 0 h 69"/>
                  <a:gd name="T8" fmla="*/ 3 w 3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69">
                    <a:moveTo>
                      <a:pt x="3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7" name="Freeform 69"/>
              <p:cNvSpPr>
                <a:spLocks/>
              </p:cNvSpPr>
              <p:nvPr/>
            </p:nvSpPr>
            <p:spPr bwMode="auto">
              <a:xfrm>
                <a:off x="2178" y="792"/>
                <a:ext cx="6" cy="42"/>
              </a:xfrm>
              <a:custGeom>
                <a:avLst/>
                <a:gdLst>
                  <a:gd name="T0" fmla="*/ 6 w 6"/>
                  <a:gd name="T1" fmla="*/ 42 h 42"/>
                  <a:gd name="T2" fmla="*/ 0 w 6"/>
                  <a:gd name="T3" fmla="*/ 0 h 42"/>
                  <a:gd name="T4" fmla="*/ 0 60000 65536"/>
                  <a:gd name="T5" fmla="*/ 0 60000 65536"/>
                  <a:gd name="T6" fmla="*/ 0 w 6"/>
                  <a:gd name="T7" fmla="*/ 0 h 42"/>
                  <a:gd name="T8" fmla="*/ 6 w 6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42">
                    <a:moveTo>
                      <a:pt x="6" y="4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8" name="Freeform 70"/>
              <p:cNvSpPr>
                <a:spLocks/>
              </p:cNvSpPr>
              <p:nvPr/>
            </p:nvSpPr>
            <p:spPr bwMode="auto">
              <a:xfrm>
                <a:off x="1701" y="935"/>
                <a:ext cx="21" cy="46"/>
              </a:xfrm>
              <a:custGeom>
                <a:avLst/>
                <a:gdLst>
                  <a:gd name="T0" fmla="*/ 21 w 21"/>
                  <a:gd name="T1" fmla="*/ 46 h 46"/>
                  <a:gd name="T2" fmla="*/ 0 w 21"/>
                  <a:gd name="T3" fmla="*/ 0 h 46"/>
                  <a:gd name="T4" fmla="*/ 0 60000 65536"/>
                  <a:gd name="T5" fmla="*/ 0 60000 65536"/>
                  <a:gd name="T6" fmla="*/ 0 w 21"/>
                  <a:gd name="T7" fmla="*/ 0 h 46"/>
                  <a:gd name="T8" fmla="*/ 21 w 21"/>
                  <a:gd name="T9" fmla="*/ 46 h 4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46">
                    <a:moveTo>
                      <a:pt x="21" y="4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9" name="Freeform 71"/>
              <p:cNvSpPr>
                <a:spLocks/>
              </p:cNvSpPr>
              <p:nvPr/>
            </p:nvSpPr>
            <p:spPr bwMode="auto">
              <a:xfrm>
                <a:off x="1578" y="984"/>
                <a:ext cx="24" cy="54"/>
              </a:xfrm>
              <a:custGeom>
                <a:avLst/>
                <a:gdLst>
                  <a:gd name="T0" fmla="*/ 24 w 24"/>
                  <a:gd name="T1" fmla="*/ 54 h 54"/>
                  <a:gd name="T2" fmla="*/ 0 w 24"/>
                  <a:gd name="T3" fmla="*/ 0 h 54"/>
                  <a:gd name="T4" fmla="*/ 0 60000 65536"/>
                  <a:gd name="T5" fmla="*/ 0 60000 65536"/>
                  <a:gd name="T6" fmla="*/ 0 w 24"/>
                  <a:gd name="T7" fmla="*/ 0 h 54"/>
                  <a:gd name="T8" fmla="*/ 24 w 24"/>
                  <a:gd name="T9" fmla="*/ 54 h 5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54">
                    <a:moveTo>
                      <a:pt x="24" y="5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0" name="Freeform 72"/>
              <p:cNvSpPr>
                <a:spLocks/>
              </p:cNvSpPr>
              <p:nvPr/>
            </p:nvSpPr>
            <p:spPr bwMode="auto">
              <a:xfrm>
                <a:off x="1429" y="1071"/>
                <a:ext cx="44" cy="69"/>
              </a:xfrm>
              <a:custGeom>
                <a:avLst/>
                <a:gdLst>
                  <a:gd name="T0" fmla="*/ 44 w 44"/>
                  <a:gd name="T1" fmla="*/ 69 h 69"/>
                  <a:gd name="T2" fmla="*/ 0 w 44"/>
                  <a:gd name="T3" fmla="*/ 0 h 69"/>
                  <a:gd name="T4" fmla="*/ 0 60000 65536"/>
                  <a:gd name="T5" fmla="*/ 0 60000 65536"/>
                  <a:gd name="T6" fmla="*/ 0 w 44"/>
                  <a:gd name="T7" fmla="*/ 0 h 69"/>
                  <a:gd name="T8" fmla="*/ 44 w 44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69">
                    <a:moveTo>
                      <a:pt x="44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1" name="Freeform 73"/>
              <p:cNvSpPr>
                <a:spLocks/>
              </p:cNvSpPr>
              <p:nvPr/>
            </p:nvSpPr>
            <p:spPr bwMode="auto">
              <a:xfrm>
                <a:off x="1290" y="1188"/>
                <a:ext cx="36" cy="39"/>
              </a:xfrm>
              <a:custGeom>
                <a:avLst/>
                <a:gdLst>
                  <a:gd name="T0" fmla="*/ 36 w 36"/>
                  <a:gd name="T1" fmla="*/ 39 h 39"/>
                  <a:gd name="T2" fmla="*/ 0 w 36"/>
                  <a:gd name="T3" fmla="*/ 0 h 39"/>
                  <a:gd name="T4" fmla="*/ 0 60000 65536"/>
                  <a:gd name="T5" fmla="*/ 0 60000 65536"/>
                  <a:gd name="T6" fmla="*/ 0 w 36"/>
                  <a:gd name="T7" fmla="*/ 0 h 39"/>
                  <a:gd name="T8" fmla="*/ 36 w 36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9">
                    <a:moveTo>
                      <a:pt x="36" y="3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2" name="Freeform 74"/>
              <p:cNvSpPr>
                <a:spLocks/>
              </p:cNvSpPr>
              <p:nvPr/>
            </p:nvSpPr>
            <p:spPr bwMode="auto">
              <a:xfrm>
                <a:off x="1200" y="1278"/>
                <a:ext cx="36" cy="36"/>
              </a:xfrm>
              <a:custGeom>
                <a:avLst/>
                <a:gdLst>
                  <a:gd name="T0" fmla="*/ 36 w 36"/>
                  <a:gd name="T1" fmla="*/ 36 h 36"/>
                  <a:gd name="T2" fmla="*/ 0 w 36"/>
                  <a:gd name="T3" fmla="*/ 0 h 36"/>
                  <a:gd name="T4" fmla="*/ 0 60000 65536"/>
                  <a:gd name="T5" fmla="*/ 0 60000 65536"/>
                  <a:gd name="T6" fmla="*/ 0 w 36"/>
                  <a:gd name="T7" fmla="*/ 0 h 36"/>
                  <a:gd name="T8" fmla="*/ 36 w 36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6">
                    <a:moveTo>
                      <a:pt x="36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3" name="Freeform 75"/>
              <p:cNvSpPr>
                <a:spLocks/>
              </p:cNvSpPr>
              <p:nvPr/>
            </p:nvSpPr>
            <p:spPr bwMode="auto">
              <a:xfrm>
                <a:off x="1104" y="1365"/>
                <a:ext cx="36" cy="45"/>
              </a:xfrm>
              <a:custGeom>
                <a:avLst/>
                <a:gdLst>
                  <a:gd name="T0" fmla="*/ 36 w 36"/>
                  <a:gd name="T1" fmla="*/ 45 h 45"/>
                  <a:gd name="T2" fmla="*/ 0 w 36"/>
                  <a:gd name="T3" fmla="*/ 0 h 45"/>
                  <a:gd name="T4" fmla="*/ 0 60000 65536"/>
                  <a:gd name="T5" fmla="*/ 0 60000 65536"/>
                  <a:gd name="T6" fmla="*/ 0 w 36"/>
                  <a:gd name="T7" fmla="*/ 0 h 45"/>
                  <a:gd name="T8" fmla="*/ 36 w 36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45">
                    <a:moveTo>
                      <a:pt x="36" y="4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4" name="Freeform 76"/>
              <p:cNvSpPr>
                <a:spLocks/>
              </p:cNvSpPr>
              <p:nvPr/>
            </p:nvSpPr>
            <p:spPr bwMode="auto">
              <a:xfrm>
                <a:off x="1020" y="1480"/>
                <a:ext cx="48" cy="35"/>
              </a:xfrm>
              <a:custGeom>
                <a:avLst/>
                <a:gdLst>
                  <a:gd name="T0" fmla="*/ 48 w 48"/>
                  <a:gd name="T1" fmla="*/ 35 h 35"/>
                  <a:gd name="T2" fmla="*/ 0 w 48"/>
                  <a:gd name="T3" fmla="*/ 0 h 35"/>
                  <a:gd name="T4" fmla="*/ 0 60000 65536"/>
                  <a:gd name="T5" fmla="*/ 0 60000 65536"/>
                  <a:gd name="T6" fmla="*/ 0 w 48"/>
                  <a:gd name="T7" fmla="*/ 0 h 35"/>
                  <a:gd name="T8" fmla="*/ 48 w 48"/>
                  <a:gd name="T9" fmla="*/ 35 h 3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8" h="35">
                    <a:moveTo>
                      <a:pt x="48" y="3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5" name="Freeform 77"/>
              <p:cNvSpPr>
                <a:spLocks/>
              </p:cNvSpPr>
              <p:nvPr/>
            </p:nvSpPr>
            <p:spPr bwMode="auto">
              <a:xfrm>
                <a:off x="915" y="1605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6" name="Freeform 78"/>
              <p:cNvSpPr>
                <a:spLocks/>
              </p:cNvSpPr>
              <p:nvPr/>
            </p:nvSpPr>
            <p:spPr bwMode="auto">
              <a:xfrm>
                <a:off x="839" y="1752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7" name="Freeform 79"/>
              <p:cNvSpPr>
                <a:spLocks/>
              </p:cNvSpPr>
              <p:nvPr/>
            </p:nvSpPr>
            <p:spPr bwMode="auto">
              <a:xfrm>
                <a:off x="759" y="1887"/>
                <a:ext cx="63" cy="24"/>
              </a:xfrm>
              <a:custGeom>
                <a:avLst/>
                <a:gdLst>
                  <a:gd name="T0" fmla="*/ 63 w 63"/>
                  <a:gd name="T1" fmla="*/ 24 h 24"/>
                  <a:gd name="T2" fmla="*/ 0 w 63"/>
                  <a:gd name="T3" fmla="*/ 0 h 24"/>
                  <a:gd name="T4" fmla="*/ 0 60000 65536"/>
                  <a:gd name="T5" fmla="*/ 0 60000 65536"/>
                  <a:gd name="T6" fmla="*/ 0 w 63"/>
                  <a:gd name="T7" fmla="*/ 0 h 24"/>
                  <a:gd name="T8" fmla="*/ 63 w 63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24">
                    <a:moveTo>
                      <a:pt x="63" y="2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8" name="Freeform 80"/>
              <p:cNvSpPr>
                <a:spLocks/>
              </p:cNvSpPr>
              <p:nvPr/>
            </p:nvSpPr>
            <p:spPr bwMode="auto">
              <a:xfrm>
                <a:off x="735" y="2037"/>
                <a:ext cx="57" cy="21"/>
              </a:xfrm>
              <a:custGeom>
                <a:avLst/>
                <a:gdLst>
                  <a:gd name="T0" fmla="*/ 57 w 57"/>
                  <a:gd name="T1" fmla="*/ 21 h 21"/>
                  <a:gd name="T2" fmla="*/ 0 w 57"/>
                  <a:gd name="T3" fmla="*/ 0 h 21"/>
                  <a:gd name="T4" fmla="*/ 0 60000 65536"/>
                  <a:gd name="T5" fmla="*/ 0 60000 65536"/>
                  <a:gd name="T6" fmla="*/ 0 w 57"/>
                  <a:gd name="T7" fmla="*/ 0 h 21"/>
                  <a:gd name="T8" fmla="*/ 57 w 57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21">
                    <a:moveTo>
                      <a:pt x="57" y="2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9" name="Freeform 81"/>
              <p:cNvSpPr>
                <a:spLocks/>
              </p:cNvSpPr>
              <p:nvPr/>
            </p:nvSpPr>
            <p:spPr bwMode="auto">
              <a:xfrm>
                <a:off x="681" y="2178"/>
                <a:ext cx="79" cy="18"/>
              </a:xfrm>
              <a:custGeom>
                <a:avLst/>
                <a:gdLst>
                  <a:gd name="T0" fmla="*/ 79 w 79"/>
                  <a:gd name="T1" fmla="*/ 18 h 18"/>
                  <a:gd name="T2" fmla="*/ 0 w 79"/>
                  <a:gd name="T3" fmla="*/ 0 h 18"/>
                  <a:gd name="T4" fmla="*/ 0 60000 65536"/>
                  <a:gd name="T5" fmla="*/ 0 60000 65536"/>
                  <a:gd name="T6" fmla="*/ 0 w 79"/>
                  <a:gd name="T7" fmla="*/ 0 h 18"/>
                  <a:gd name="T8" fmla="*/ 79 w 79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9" h="18">
                    <a:moveTo>
                      <a:pt x="79" y="1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0" name="Freeform 82"/>
              <p:cNvSpPr>
                <a:spLocks/>
              </p:cNvSpPr>
              <p:nvPr/>
            </p:nvSpPr>
            <p:spPr bwMode="auto">
              <a:xfrm>
                <a:off x="651" y="2340"/>
                <a:ext cx="69" cy="12"/>
              </a:xfrm>
              <a:custGeom>
                <a:avLst/>
                <a:gdLst>
                  <a:gd name="T0" fmla="*/ 69 w 69"/>
                  <a:gd name="T1" fmla="*/ 12 h 12"/>
                  <a:gd name="T2" fmla="*/ 0 w 69"/>
                  <a:gd name="T3" fmla="*/ 0 h 12"/>
                  <a:gd name="T4" fmla="*/ 0 60000 65536"/>
                  <a:gd name="T5" fmla="*/ 0 60000 65536"/>
                  <a:gd name="T6" fmla="*/ 0 w 69"/>
                  <a:gd name="T7" fmla="*/ 0 h 12"/>
                  <a:gd name="T8" fmla="*/ 69 w 69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9" h="12">
                    <a:moveTo>
                      <a:pt x="69" y="1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54" name="Group 83"/>
            <p:cNvGrpSpPr>
              <a:grpSpLocks/>
            </p:cNvGrpSpPr>
            <p:nvPr/>
          </p:nvGrpSpPr>
          <p:grpSpPr bwMode="auto">
            <a:xfrm rot="465448">
              <a:off x="659" y="1117"/>
              <a:ext cx="3763" cy="1865"/>
              <a:chOff x="514" y="754"/>
              <a:chExt cx="3763" cy="1865"/>
            </a:xfrm>
          </p:grpSpPr>
          <p:sp>
            <p:nvSpPr>
              <p:cNvPr id="30755" name="Freeform 84"/>
              <p:cNvSpPr>
                <a:spLocks/>
              </p:cNvSpPr>
              <p:nvPr/>
            </p:nvSpPr>
            <p:spPr bwMode="auto">
              <a:xfrm>
                <a:off x="612" y="2548"/>
                <a:ext cx="3662" cy="3"/>
              </a:xfrm>
              <a:custGeom>
                <a:avLst/>
                <a:gdLst>
                  <a:gd name="T0" fmla="*/ 3662 w 4554"/>
                  <a:gd name="T1" fmla="*/ 0 h 3"/>
                  <a:gd name="T2" fmla="*/ 0 w 4554"/>
                  <a:gd name="T3" fmla="*/ 3 h 3"/>
                  <a:gd name="T4" fmla="*/ 0 60000 65536"/>
                  <a:gd name="T5" fmla="*/ 0 60000 65536"/>
                  <a:gd name="T6" fmla="*/ 0 w 4554"/>
                  <a:gd name="T7" fmla="*/ 0 h 3"/>
                  <a:gd name="T8" fmla="*/ 4554 w 4554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554" h="3">
                    <a:moveTo>
                      <a:pt x="4554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56" name="Oval 85"/>
              <p:cNvSpPr>
                <a:spLocks noChangeArrowheads="1"/>
              </p:cNvSpPr>
              <p:nvPr/>
            </p:nvSpPr>
            <p:spPr bwMode="auto">
              <a:xfrm>
                <a:off x="2436" y="2478"/>
                <a:ext cx="36" cy="14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orbel" pitchFamily="34" charset="0"/>
                </a:endParaRPr>
              </a:p>
            </p:txBody>
          </p:sp>
          <p:sp>
            <p:nvSpPr>
              <p:cNvPr id="30757" name="Text Box 86"/>
              <p:cNvSpPr txBox="1">
                <a:spLocks noChangeArrowheads="1"/>
              </p:cNvSpPr>
              <p:nvPr/>
            </p:nvSpPr>
            <p:spPr bwMode="auto">
              <a:xfrm>
                <a:off x="4013" y="210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30758" name="Text Box 87"/>
              <p:cNvSpPr txBox="1">
                <a:spLocks noChangeArrowheads="1"/>
              </p:cNvSpPr>
              <p:nvPr/>
            </p:nvSpPr>
            <p:spPr bwMode="auto">
              <a:xfrm>
                <a:off x="3872" y="1855"/>
                <a:ext cx="3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30759" name="Text Box 88"/>
              <p:cNvSpPr txBox="1">
                <a:spLocks noChangeArrowheads="1"/>
              </p:cNvSpPr>
              <p:nvPr/>
            </p:nvSpPr>
            <p:spPr bwMode="auto">
              <a:xfrm>
                <a:off x="3485" y="120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30760" name="Text Box 89"/>
              <p:cNvSpPr txBox="1">
                <a:spLocks noChangeArrowheads="1"/>
              </p:cNvSpPr>
              <p:nvPr/>
            </p:nvSpPr>
            <p:spPr bwMode="auto">
              <a:xfrm>
                <a:off x="3245" y="103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30761" name="Text Box 90"/>
              <p:cNvSpPr txBox="1">
                <a:spLocks noChangeArrowheads="1"/>
              </p:cNvSpPr>
              <p:nvPr/>
            </p:nvSpPr>
            <p:spPr bwMode="auto">
              <a:xfrm>
                <a:off x="2970" y="87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30762" name="Text Box 91"/>
              <p:cNvSpPr txBox="1">
                <a:spLocks noChangeArrowheads="1"/>
              </p:cNvSpPr>
              <p:nvPr/>
            </p:nvSpPr>
            <p:spPr bwMode="auto">
              <a:xfrm>
                <a:off x="2629" y="769"/>
                <a:ext cx="3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30763" name="Text Box 92"/>
              <p:cNvSpPr txBox="1">
                <a:spLocks noChangeArrowheads="1"/>
              </p:cNvSpPr>
              <p:nvPr/>
            </p:nvSpPr>
            <p:spPr bwMode="auto">
              <a:xfrm>
                <a:off x="2347" y="967"/>
                <a:ext cx="27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600" b="1">
                    <a:solidFill>
                      <a:srgbClr val="FF0000"/>
                    </a:solidFill>
                    <a:latin typeface="Batang"/>
                  </a:rPr>
                  <a:t>90</a:t>
                </a:r>
              </a:p>
            </p:txBody>
          </p:sp>
          <p:sp>
            <p:nvSpPr>
              <p:cNvPr id="30764" name="Text Box 93"/>
              <p:cNvSpPr txBox="1">
                <a:spLocks noChangeArrowheads="1"/>
              </p:cNvSpPr>
              <p:nvPr/>
            </p:nvSpPr>
            <p:spPr bwMode="auto">
              <a:xfrm>
                <a:off x="2038" y="769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30765" name="Text Box 94"/>
              <p:cNvSpPr txBox="1">
                <a:spLocks noChangeArrowheads="1"/>
              </p:cNvSpPr>
              <p:nvPr/>
            </p:nvSpPr>
            <p:spPr bwMode="auto">
              <a:xfrm>
                <a:off x="1723" y="845"/>
                <a:ext cx="28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30766" name="Text Box 95"/>
              <p:cNvSpPr txBox="1">
                <a:spLocks noChangeArrowheads="1"/>
              </p:cNvSpPr>
              <p:nvPr/>
            </p:nvSpPr>
            <p:spPr bwMode="auto">
              <a:xfrm>
                <a:off x="1493" y="956"/>
                <a:ext cx="28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30767" name="Text Box 96"/>
              <p:cNvSpPr txBox="1">
                <a:spLocks noChangeArrowheads="1"/>
              </p:cNvSpPr>
              <p:nvPr/>
            </p:nvSpPr>
            <p:spPr bwMode="auto">
              <a:xfrm>
                <a:off x="1247" y="115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30768" name="Text Box 97"/>
              <p:cNvSpPr txBox="1">
                <a:spLocks noChangeArrowheads="1"/>
              </p:cNvSpPr>
              <p:nvPr/>
            </p:nvSpPr>
            <p:spPr bwMode="auto">
              <a:xfrm>
                <a:off x="1045" y="1307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30769" name="Text Box 98"/>
              <p:cNvSpPr txBox="1">
                <a:spLocks noChangeArrowheads="1"/>
              </p:cNvSpPr>
              <p:nvPr/>
            </p:nvSpPr>
            <p:spPr bwMode="auto">
              <a:xfrm>
                <a:off x="881" y="1543"/>
                <a:ext cx="28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30770" name="Text Box 99"/>
              <p:cNvSpPr txBox="1">
                <a:spLocks noChangeArrowheads="1"/>
              </p:cNvSpPr>
              <p:nvPr/>
            </p:nvSpPr>
            <p:spPr bwMode="auto">
              <a:xfrm>
                <a:off x="735" y="1818"/>
                <a:ext cx="28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30771" name="Text Box 100"/>
              <p:cNvSpPr txBox="1">
                <a:spLocks noChangeArrowheads="1"/>
              </p:cNvSpPr>
              <p:nvPr/>
            </p:nvSpPr>
            <p:spPr bwMode="auto">
              <a:xfrm>
                <a:off x="612" y="2082"/>
                <a:ext cx="4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30772" name="Text Box 101"/>
              <p:cNvSpPr txBox="1">
                <a:spLocks noChangeArrowheads="1"/>
              </p:cNvSpPr>
              <p:nvPr/>
            </p:nvSpPr>
            <p:spPr bwMode="auto">
              <a:xfrm>
                <a:off x="514" y="2374"/>
                <a:ext cx="36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   180</a:t>
                </a:r>
              </a:p>
            </p:txBody>
          </p:sp>
          <p:sp>
            <p:nvSpPr>
              <p:cNvPr id="30773" name="Text Box 102"/>
              <p:cNvSpPr txBox="1">
                <a:spLocks noChangeArrowheads="1"/>
              </p:cNvSpPr>
              <p:nvPr/>
            </p:nvSpPr>
            <p:spPr bwMode="auto">
              <a:xfrm>
                <a:off x="3685" y="2365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180</a:t>
                </a:r>
              </a:p>
            </p:txBody>
          </p:sp>
          <p:sp>
            <p:nvSpPr>
              <p:cNvPr id="30774" name="Text Box 103"/>
              <p:cNvSpPr txBox="1">
                <a:spLocks noChangeArrowheads="1"/>
              </p:cNvSpPr>
              <p:nvPr/>
            </p:nvSpPr>
            <p:spPr bwMode="auto">
              <a:xfrm>
                <a:off x="3639" y="216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170</a:t>
                </a:r>
              </a:p>
            </p:txBody>
          </p:sp>
          <p:sp>
            <p:nvSpPr>
              <p:cNvPr id="30775" name="Text Box 104"/>
              <p:cNvSpPr txBox="1">
                <a:spLocks noChangeArrowheads="1"/>
              </p:cNvSpPr>
              <p:nvPr/>
            </p:nvSpPr>
            <p:spPr bwMode="auto">
              <a:xfrm>
                <a:off x="3560" y="1968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160</a:t>
                </a:r>
              </a:p>
            </p:txBody>
          </p:sp>
          <p:sp>
            <p:nvSpPr>
              <p:cNvPr id="30776" name="Text Box 105"/>
              <p:cNvSpPr txBox="1">
                <a:spLocks noChangeArrowheads="1"/>
              </p:cNvSpPr>
              <p:nvPr/>
            </p:nvSpPr>
            <p:spPr bwMode="auto">
              <a:xfrm>
                <a:off x="3470" y="183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150</a:t>
                </a:r>
              </a:p>
            </p:txBody>
          </p:sp>
          <p:sp>
            <p:nvSpPr>
              <p:cNvPr id="30777" name="Text Box 106"/>
              <p:cNvSpPr txBox="1">
                <a:spLocks noChangeArrowheads="1"/>
              </p:cNvSpPr>
              <p:nvPr/>
            </p:nvSpPr>
            <p:spPr bwMode="auto">
              <a:xfrm>
                <a:off x="3367" y="1661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140</a:t>
                </a:r>
              </a:p>
            </p:txBody>
          </p:sp>
          <p:sp>
            <p:nvSpPr>
              <p:cNvPr id="30778" name="Text Box 107"/>
              <p:cNvSpPr txBox="1">
                <a:spLocks noChangeArrowheads="1"/>
              </p:cNvSpPr>
              <p:nvPr/>
            </p:nvSpPr>
            <p:spPr bwMode="auto">
              <a:xfrm>
                <a:off x="3198" y="148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130</a:t>
                </a:r>
              </a:p>
            </p:txBody>
          </p:sp>
          <p:sp>
            <p:nvSpPr>
              <p:cNvPr id="30779" name="Text Box 108"/>
              <p:cNvSpPr txBox="1">
                <a:spLocks noChangeArrowheads="1"/>
              </p:cNvSpPr>
              <p:nvPr/>
            </p:nvSpPr>
            <p:spPr bwMode="auto">
              <a:xfrm>
                <a:off x="3016" y="1344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120</a:t>
                </a:r>
              </a:p>
            </p:txBody>
          </p:sp>
          <p:sp>
            <p:nvSpPr>
              <p:cNvPr id="30780" name="Text Box 109"/>
              <p:cNvSpPr txBox="1">
                <a:spLocks noChangeArrowheads="1"/>
              </p:cNvSpPr>
              <p:nvPr/>
            </p:nvSpPr>
            <p:spPr bwMode="auto">
              <a:xfrm>
                <a:off x="2777" y="124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110</a:t>
                </a:r>
              </a:p>
            </p:txBody>
          </p:sp>
          <p:sp>
            <p:nvSpPr>
              <p:cNvPr id="30781" name="Text Box 110"/>
              <p:cNvSpPr txBox="1">
                <a:spLocks noChangeArrowheads="1"/>
              </p:cNvSpPr>
              <p:nvPr/>
            </p:nvSpPr>
            <p:spPr bwMode="auto">
              <a:xfrm>
                <a:off x="2551" y="1162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100</a:t>
                </a:r>
              </a:p>
            </p:txBody>
          </p:sp>
          <p:sp>
            <p:nvSpPr>
              <p:cNvPr id="30782" name="Text Box 111"/>
              <p:cNvSpPr txBox="1">
                <a:spLocks noChangeArrowheads="1"/>
              </p:cNvSpPr>
              <p:nvPr/>
            </p:nvSpPr>
            <p:spPr bwMode="auto">
              <a:xfrm>
                <a:off x="2153" y="119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80</a:t>
                </a:r>
              </a:p>
            </p:txBody>
          </p:sp>
          <p:sp>
            <p:nvSpPr>
              <p:cNvPr id="30783" name="Text Box 112"/>
              <p:cNvSpPr txBox="1">
                <a:spLocks noChangeArrowheads="1"/>
              </p:cNvSpPr>
              <p:nvPr/>
            </p:nvSpPr>
            <p:spPr bwMode="auto">
              <a:xfrm>
                <a:off x="1030" y="2387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30784" name="Text Box 113"/>
              <p:cNvSpPr txBox="1">
                <a:spLocks noChangeArrowheads="1"/>
              </p:cNvSpPr>
              <p:nvPr/>
            </p:nvSpPr>
            <p:spPr bwMode="auto">
              <a:xfrm>
                <a:off x="1019" y="2192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10</a:t>
                </a:r>
              </a:p>
            </p:txBody>
          </p:sp>
          <p:sp>
            <p:nvSpPr>
              <p:cNvPr id="30785" name="Text Box 114"/>
              <p:cNvSpPr txBox="1">
                <a:spLocks noChangeArrowheads="1"/>
              </p:cNvSpPr>
              <p:nvPr/>
            </p:nvSpPr>
            <p:spPr bwMode="auto">
              <a:xfrm>
                <a:off x="1111" y="197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20</a:t>
                </a:r>
              </a:p>
            </p:txBody>
          </p:sp>
          <p:sp>
            <p:nvSpPr>
              <p:cNvPr id="30786" name="Text Box 115"/>
              <p:cNvSpPr txBox="1">
                <a:spLocks noChangeArrowheads="1"/>
              </p:cNvSpPr>
              <p:nvPr/>
            </p:nvSpPr>
            <p:spPr bwMode="auto">
              <a:xfrm>
                <a:off x="1202" y="1797"/>
                <a:ext cx="2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30787" name="Text Box 116"/>
              <p:cNvSpPr txBox="1">
                <a:spLocks noChangeArrowheads="1"/>
              </p:cNvSpPr>
              <p:nvPr/>
            </p:nvSpPr>
            <p:spPr bwMode="auto">
              <a:xfrm>
                <a:off x="1382" y="1616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30788" name="Text Box 117"/>
              <p:cNvSpPr txBox="1">
                <a:spLocks noChangeArrowheads="1"/>
              </p:cNvSpPr>
              <p:nvPr/>
            </p:nvSpPr>
            <p:spPr bwMode="auto">
              <a:xfrm>
                <a:off x="1518" y="148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50</a:t>
                </a:r>
              </a:p>
            </p:txBody>
          </p:sp>
          <p:sp>
            <p:nvSpPr>
              <p:cNvPr id="30789" name="Text Box 118"/>
              <p:cNvSpPr txBox="1">
                <a:spLocks noChangeArrowheads="1"/>
              </p:cNvSpPr>
              <p:nvPr/>
            </p:nvSpPr>
            <p:spPr bwMode="auto">
              <a:xfrm>
                <a:off x="1699" y="1344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60</a:t>
                </a:r>
              </a:p>
            </p:txBody>
          </p:sp>
          <p:sp>
            <p:nvSpPr>
              <p:cNvPr id="30790" name="Text Box 119"/>
              <p:cNvSpPr txBox="1">
                <a:spLocks noChangeArrowheads="1"/>
              </p:cNvSpPr>
              <p:nvPr/>
            </p:nvSpPr>
            <p:spPr bwMode="auto">
              <a:xfrm>
                <a:off x="1926" y="1260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70</a:t>
                </a:r>
              </a:p>
            </p:txBody>
          </p:sp>
          <p:sp>
            <p:nvSpPr>
              <p:cNvPr id="30791" name="Text Box 120"/>
              <p:cNvSpPr txBox="1">
                <a:spLocks noChangeArrowheads="1"/>
              </p:cNvSpPr>
              <p:nvPr/>
            </p:nvSpPr>
            <p:spPr bwMode="auto">
              <a:xfrm>
                <a:off x="4069" y="2358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0</a:t>
                </a:r>
              </a:p>
            </p:txBody>
          </p:sp>
          <p:sp>
            <p:nvSpPr>
              <p:cNvPr id="30792" name="Text Box 121"/>
              <p:cNvSpPr txBox="1">
                <a:spLocks noChangeArrowheads="1"/>
              </p:cNvSpPr>
              <p:nvPr/>
            </p:nvSpPr>
            <p:spPr bwMode="auto">
              <a:xfrm>
                <a:off x="3659" y="141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40</a:t>
                </a:r>
              </a:p>
            </p:txBody>
          </p:sp>
          <p:sp>
            <p:nvSpPr>
              <p:cNvPr id="30793" name="Text Box 122"/>
              <p:cNvSpPr txBox="1">
                <a:spLocks noChangeArrowheads="1"/>
              </p:cNvSpPr>
              <p:nvPr/>
            </p:nvSpPr>
            <p:spPr bwMode="auto">
              <a:xfrm>
                <a:off x="3810" y="1639"/>
                <a:ext cx="2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Corbel" pitchFamily="34" charset="0"/>
                  </a:rPr>
                  <a:t>30</a:t>
                </a:r>
              </a:p>
            </p:txBody>
          </p:sp>
          <p:sp>
            <p:nvSpPr>
              <p:cNvPr id="30794" name="Freeform 123"/>
              <p:cNvSpPr>
                <a:spLocks/>
              </p:cNvSpPr>
              <p:nvPr/>
            </p:nvSpPr>
            <p:spPr bwMode="auto">
              <a:xfrm>
                <a:off x="622" y="754"/>
                <a:ext cx="3637" cy="1801"/>
              </a:xfrm>
              <a:custGeom>
                <a:avLst/>
                <a:gdLst>
                  <a:gd name="T0" fmla="*/ 0 w 4524"/>
                  <a:gd name="T1" fmla="*/ 1796 h 2319"/>
                  <a:gd name="T2" fmla="*/ 64 w 4524"/>
                  <a:gd name="T3" fmla="*/ 1406 h 2319"/>
                  <a:gd name="T4" fmla="*/ 154 w 4524"/>
                  <a:gd name="T5" fmla="*/ 1111 h 2319"/>
                  <a:gd name="T6" fmla="*/ 285 w 4524"/>
                  <a:gd name="T7" fmla="*/ 864 h 2319"/>
                  <a:gd name="T8" fmla="*/ 487 w 4524"/>
                  <a:gd name="T9" fmla="*/ 594 h 2319"/>
                  <a:gd name="T10" fmla="*/ 720 w 4524"/>
                  <a:gd name="T11" fmla="*/ 385 h 2319"/>
                  <a:gd name="T12" fmla="*/ 979 w 4524"/>
                  <a:gd name="T13" fmla="*/ 212 h 2319"/>
                  <a:gd name="T14" fmla="*/ 1230 w 4524"/>
                  <a:gd name="T15" fmla="*/ 103 h 2319"/>
                  <a:gd name="T16" fmla="*/ 1563 w 4524"/>
                  <a:gd name="T17" fmla="*/ 21 h 2319"/>
                  <a:gd name="T18" fmla="*/ 1857 w 4524"/>
                  <a:gd name="T19" fmla="*/ 2 h 2319"/>
                  <a:gd name="T20" fmla="*/ 2185 w 4524"/>
                  <a:gd name="T21" fmla="*/ 35 h 2319"/>
                  <a:gd name="T22" fmla="*/ 2513 w 4524"/>
                  <a:gd name="T23" fmla="*/ 137 h 2319"/>
                  <a:gd name="T24" fmla="*/ 2835 w 4524"/>
                  <a:gd name="T25" fmla="*/ 315 h 2319"/>
                  <a:gd name="T26" fmla="*/ 3053 w 4524"/>
                  <a:gd name="T27" fmla="*/ 491 h 2319"/>
                  <a:gd name="T28" fmla="*/ 3285 w 4524"/>
                  <a:gd name="T29" fmla="*/ 743 h 2319"/>
                  <a:gd name="T30" fmla="*/ 3434 w 4524"/>
                  <a:gd name="T31" fmla="*/ 986 h 2319"/>
                  <a:gd name="T32" fmla="*/ 3528 w 4524"/>
                  <a:gd name="T33" fmla="*/ 1195 h 2319"/>
                  <a:gd name="T34" fmla="*/ 3601 w 4524"/>
                  <a:gd name="T35" fmla="*/ 1477 h 2319"/>
                  <a:gd name="T36" fmla="*/ 3637 w 4524"/>
                  <a:gd name="T37" fmla="*/ 1801 h 23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24"/>
                  <a:gd name="T58" fmla="*/ 0 h 2319"/>
                  <a:gd name="T59" fmla="*/ 4524 w 4524"/>
                  <a:gd name="T60" fmla="*/ 2319 h 231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24" h="2319">
                    <a:moveTo>
                      <a:pt x="0" y="2313"/>
                    </a:moveTo>
                    <a:cubicBezTo>
                      <a:pt x="13" y="2230"/>
                      <a:pt x="47" y="1958"/>
                      <a:pt x="79" y="1811"/>
                    </a:cubicBezTo>
                    <a:cubicBezTo>
                      <a:pt x="111" y="1664"/>
                      <a:pt x="146" y="1547"/>
                      <a:pt x="192" y="1431"/>
                    </a:cubicBezTo>
                    <a:cubicBezTo>
                      <a:pt x="238" y="1315"/>
                      <a:pt x="285" y="1224"/>
                      <a:pt x="354" y="1113"/>
                    </a:cubicBezTo>
                    <a:cubicBezTo>
                      <a:pt x="423" y="1002"/>
                      <a:pt x="516" y="868"/>
                      <a:pt x="606" y="765"/>
                    </a:cubicBezTo>
                    <a:cubicBezTo>
                      <a:pt x="696" y="662"/>
                      <a:pt x="793" y="578"/>
                      <a:pt x="895" y="496"/>
                    </a:cubicBezTo>
                    <a:cubicBezTo>
                      <a:pt x="997" y="414"/>
                      <a:pt x="1112" y="333"/>
                      <a:pt x="1218" y="273"/>
                    </a:cubicBezTo>
                    <a:cubicBezTo>
                      <a:pt x="1324" y="213"/>
                      <a:pt x="1409" y="174"/>
                      <a:pt x="1530" y="133"/>
                    </a:cubicBezTo>
                    <a:cubicBezTo>
                      <a:pt x="1651" y="92"/>
                      <a:pt x="1814" y="49"/>
                      <a:pt x="1944" y="27"/>
                    </a:cubicBezTo>
                    <a:cubicBezTo>
                      <a:pt x="2074" y="5"/>
                      <a:pt x="2181" y="0"/>
                      <a:pt x="2310" y="3"/>
                    </a:cubicBezTo>
                    <a:cubicBezTo>
                      <a:pt x="2439" y="6"/>
                      <a:pt x="2582" y="16"/>
                      <a:pt x="2718" y="45"/>
                    </a:cubicBezTo>
                    <a:cubicBezTo>
                      <a:pt x="2854" y="74"/>
                      <a:pt x="2991" y="117"/>
                      <a:pt x="3126" y="177"/>
                    </a:cubicBezTo>
                    <a:cubicBezTo>
                      <a:pt x="3261" y="237"/>
                      <a:pt x="3414" y="329"/>
                      <a:pt x="3526" y="405"/>
                    </a:cubicBezTo>
                    <a:cubicBezTo>
                      <a:pt x="3638" y="481"/>
                      <a:pt x="3705" y="540"/>
                      <a:pt x="3798" y="632"/>
                    </a:cubicBezTo>
                    <a:cubicBezTo>
                      <a:pt x="3891" y="724"/>
                      <a:pt x="4007" y="851"/>
                      <a:pt x="4086" y="957"/>
                    </a:cubicBezTo>
                    <a:cubicBezTo>
                      <a:pt x="4165" y="1063"/>
                      <a:pt x="4222" y="1172"/>
                      <a:pt x="4272" y="1269"/>
                    </a:cubicBezTo>
                    <a:cubicBezTo>
                      <a:pt x="4322" y="1366"/>
                      <a:pt x="4353" y="1433"/>
                      <a:pt x="4388" y="1539"/>
                    </a:cubicBezTo>
                    <a:cubicBezTo>
                      <a:pt x="4423" y="1645"/>
                      <a:pt x="4456" y="1772"/>
                      <a:pt x="4479" y="1902"/>
                    </a:cubicBezTo>
                    <a:cubicBezTo>
                      <a:pt x="4502" y="2032"/>
                      <a:pt x="4515" y="2232"/>
                      <a:pt x="4524" y="2319"/>
                    </a:cubicBezTo>
                  </a:path>
                </a:pathLst>
              </a:custGeom>
              <a:noFill/>
              <a:ln w="7620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5" name="Freeform 124"/>
              <p:cNvSpPr>
                <a:spLocks/>
              </p:cNvSpPr>
              <p:nvPr/>
            </p:nvSpPr>
            <p:spPr bwMode="auto">
              <a:xfrm>
                <a:off x="1172" y="1344"/>
                <a:ext cx="2561" cy="1225"/>
              </a:xfrm>
              <a:custGeom>
                <a:avLst/>
                <a:gdLst>
                  <a:gd name="T0" fmla="*/ 0 w 3186"/>
                  <a:gd name="T1" fmla="*/ 1225 h 1577"/>
                  <a:gd name="T2" fmla="*/ 111 w 3186"/>
                  <a:gd name="T3" fmla="*/ 833 h 1577"/>
                  <a:gd name="T4" fmla="*/ 294 w 3186"/>
                  <a:gd name="T5" fmla="*/ 526 h 1577"/>
                  <a:gd name="T6" fmla="*/ 506 w 3186"/>
                  <a:gd name="T7" fmla="*/ 298 h 1577"/>
                  <a:gd name="T8" fmla="*/ 733 w 3186"/>
                  <a:gd name="T9" fmla="*/ 134 h 1577"/>
                  <a:gd name="T10" fmla="*/ 1051 w 3186"/>
                  <a:gd name="T11" fmla="*/ 23 h 1577"/>
                  <a:gd name="T12" fmla="*/ 1317 w 3186"/>
                  <a:gd name="T13" fmla="*/ 4 h 1577"/>
                  <a:gd name="T14" fmla="*/ 1616 w 3186"/>
                  <a:gd name="T15" fmla="*/ 46 h 1577"/>
                  <a:gd name="T16" fmla="*/ 1920 w 3186"/>
                  <a:gd name="T17" fmla="*/ 182 h 1577"/>
                  <a:gd name="T18" fmla="*/ 2185 w 3186"/>
                  <a:gd name="T19" fmla="*/ 400 h 1577"/>
                  <a:gd name="T20" fmla="*/ 2378 w 3186"/>
                  <a:gd name="T21" fmla="*/ 666 h 1577"/>
                  <a:gd name="T22" fmla="*/ 2503 w 3186"/>
                  <a:gd name="T23" fmla="*/ 936 h 1577"/>
                  <a:gd name="T24" fmla="*/ 2561 w 3186"/>
                  <a:gd name="T25" fmla="*/ 1192 h 15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86"/>
                  <a:gd name="T40" fmla="*/ 0 h 1577"/>
                  <a:gd name="T41" fmla="*/ 3186 w 3186"/>
                  <a:gd name="T42" fmla="*/ 1577 h 15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86" h="1577">
                    <a:moveTo>
                      <a:pt x="0" y="1577"/>
                    </a:moveTo>
                    <a:cubicBezTo>
                      <a:pt x="23" y="1494"/>
                      <a:pt x="77" y="1223"/>
                      <a:pt x="138" y="1073"/>
                    </a:cubicBezTo>
                    <a:cubicBezTo>
                      <a:pt x="199" y="923"/>
                      <a:pt x="284" y="792"/>
                      <a:pt x="366" y="677"/>
                    </a:cubicBezTo>
                    <a:cubicBezTo>
                      <a:pt x="448" y="562"/>
                      <a:pt x="539" y="467"/>
                      <a:pt x="630" y="383"/>
                    </a:cubicBezTo>
                    <a:cubicBezTo>
                      <a:pt x="721" y="299"/>
                      <a:pt x="799" y="232"/>
                      <a:pt x="912" y="173"/>
                    </a:cubicBezTo>
                    <a:cubicBezTo>
                      <a:pt x="1025" y="114"/>
                      <a:pt x="1187" y="57"/>
                      <a:pt x="1308" y="29"/>
                    </a:cubicBezTo>
                    <a:cubicBezTo>
                      <a:pt x="1429" y="1"/>
                      <a:pt x="1521" y="0"/>
                      <a:pt x="1638" y="5"/>
                    </a:cubicBezTo>
                    <a:cubicBezTo>
                      <a:pt x="1755" y="10"/>
                      <a:pt x="1885" y="21"/>
                      <a:pt x="2010" y="59"/>
                    </a:cubicBezTo>
                    <a:cubicBezTo>
                      <a:pt x="2135" y="97"/>
                      <a:pt x="2270" y="158"/>
                      <a:pt x="2388" y="234"/>
                    </a:cubicBezTo>
                    <a:cubicBezTo>
                      <a:pt x="2506" y="310"/>
                      <a:pt x="2623" y="411"/>
                      <a:pt x="2718" y="515"/>
                    </a:cubicBezTo>
                    <a:cubicBezTo>
                      <a:pt x="2813" y="619"/>
                      <a:pt x="2892" y="742"/>
                      <a:pt x="2958" y="857"/>
                    </a:cubicBezTo>
                    <a:cubicBezTo>
                      <a:pt x="3024" y="972"/>
                      <a:pt x="3076" y="1092"/>
                      <a:pt x="3114" y="1205"/>
                    </a:cubicBezTo>
                    <a:cubicBezTo>
                      <a:pt x="3152" y="1318"/>
                      <a:pt x="3171" y="1466"/>
                      <a:pt x="3186" y="1535"/>
                    </a:cubicBez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6" name="Freeform 125"/>
              <p:cNvSpPr>
                <a:spLocks/>
              </p:cNvSpPr>
              <p:nvPr/>
            </p:nvSpPr>
            <p:spPr bwMode="auto">
              <a:xfrm>
                <a:off x="3713" y="2546"/>
                <a:ext cx="564" cy="2"/>
              </a:xfrm>
              <a:custGeom>
                <a:avLst/>
                <a:gdLst>
                  <a:gd name="T0" fmla="*/ 564 w 702"/>
                  <a:gd name="T1" fmla="*/ 0 h 3"/>
                  <a:gd name="T2" fmla="*/ 0 w 702"/>
                  <a:gd name="T3" fmla="*/ 2 h 3"/>
                  <a:gd name="T4" fmla="*/ 0 60000 65536"/>
                  <a:gd name="T5" fmla="*/ 0 60000 65536"/>
                  <a:gd name="T6" fmla="*/ 0 w 702"/>
                  <a:gd name="T7" fmla="*/ 0 h 3"/>
                  <a:gd name="T8" fmla="*/ 702 w 702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02" h="3">
                    <a:moveTo>
                      <a:pt x="702" y="0"/>
                    </a:moveTo>
                    <a:lnTo>
                      <a:pt x="0" y="3"/>
                    </a:lnTo>
                  </a:path>
                </a:pathLst>
              </a:custGeom>
              <a:noFill/>
              <a:ln w="5715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7" name="Freeform 126"/>
              <p:cNvSpPr>
                <a:spLocks/>
              </p:cNvSpPr>
              <p:nvPr/>
            </p:nvSpPr>
            <p:spPr bwMode="auto">
              <a:xfrm>
                <a:off x="2469" y="1240"/>
                <a:ext cx="3" cy="106"/>
              </a:xfrm>
              <a:custGeom>
                <a:avLst/>
                <a:gdLst>
                  <a:gd name="T0" fmla="*/ 0 w 3"/>
                  <a:gd name="T1" fmla="*/ 0 h 106"/>
                  <a:gd name="T2" fmla="*/ 3 w 3"/>
                  <a:gd name="T3" fmla="*/ 106 h 106"/>
                  <a:gd name="T4" fmla="*/ 0 60000 65536"/>
                  <a:gd name="T5" fmla="*/ 0 60000 65536"/>
                  <a:gd name="T6" fmla="*/ 0 w 3"/>
                  <a:gd name="T7" fmla="*/ 0 h 106"/>
                  <a:gd name="T8" fmla="*/ 3 w 3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6">
                    <a:moveTo>
                      <a:pt x="0" y="0"/>
                    </a:moveTo>
                    <a:lnTo>
                      <a:pt x="3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98" name="Freeform 127"/>
              <p:cNvSpPr>
                <a:spLocks/>
              </p:cNvSpPr>
              <p:nvPr/>
            </p:nvSpPr>
            <p:spPr bwMode="auto">
              <a:xfrm>
                <a:off x="2469" y="754"/>
                <a:ext cx="2" cy="110"/>
              </a:xfrm>
              <a:custGeom>
                <a:avLst/>
                <a:gdLst>
                  <a:gd name="T0" fmla="*/ 2 w 2"/>
                  <a:gd name="T1" fmla="*/ 0 h 110"/>
                  <a:gd name="T2" fmla="*/ 0 w 2"/>
                  <a:gd name="T3" fmla="*/ 110 h 110"/>
                  <a:gd name="T4" fmla="*/ 0 60000 65536"/>
                  <a:gd name="T5" fmla="*/ 0 60000 65536"/>
                  <a:gd name="T6" fmla="*/ 0 w 2"/>
                  <a:gd name="T7" fmla="*/ 0 h 110"/>
                  <a:gd name="T8" fmla="*/ 2 w 2"/>
                  <a:gd name="T9" fmla="*/ 110 h 1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0">
                    <a:moveTo>
                      <a:pt x="2" y="0"/>
                    </a:moveTo>
                    <a:lnTo>
                      <a:pt x="0" y="11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99" name="Freeform 128"/>
              <p:cNvSpPr>
                <a:spLocks/>
              </p:cNvSpPr>
              <p:nvPr/>
            </p:nvSpPr>
            <p:spPr bwMode="auto">
              <a:xfrm>
                <a:off x="4105" y="2046"/>
                <a:ext cx="77" cy="24"/>
              </a:xfrm>
              <a:custGeom>
                <a:avLst/>
                <a:gdLst>
                  <a:gd name="T0" fmla="*/ 0 w 77"/>
                  <a:gd name="T1" fmla="*/ 24 h 24"/>
                  <a:gd name="T2" fmla="*/ 77 w 77"/>
                  <a:gd name="T3" fmla="*/ 0 h 24"/>
                  <a:gd name="T4" fmla="*/ 0 60000 65536"/>
                  <a:gd name="T5" fmla="*/ 0 60000 65536"/>
                  <a:gd name="T6" fmla="*/ 0 w 77"/>
                  <a:gd name="T7" fmla="*/ 0 h 24"/>
                  <a:gd name="T8" fmla="*/ 77 w 77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7" h="24">
                    <a:moveTo>
                      <a:pt x="0" y="24"/>
                    </a:moveTo>
                    <a:lnTo>
                      <a:pt x="7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0" name="Freeform 129"/>
              <p:cNvSpPr>
                <a:spLocks/>
              </p:cNvSpPr>
              <p:nvPr/>
            </p:nvSpPr>
            <p:spPr bwMode="auto">
              <a:xfrm>
                <a:off x="4014" y="1788"/>
                <a:ext cx="78" cy="33"/>
              </a:xfrm>
              <a:custGeom>
                <a:avLst/>
                <a:gdLst>
                  <a:gd name="T0" fmla="*/ 0 w 78"/>
                  <a:gd name="T1" fmla="*/ 33 h 33"/>
                  <a:gd name="T2" fmla="*/ 78 w 78"/>
                  <a:gd name="T3" fmla="*/ 0 h 33"/>
                  <a:gd name="T4" fmla="*/ 0 60000 65536"/>
                  <a:gd name="T5" fmla="*/ 0 60000 65536"/>
                  <a:gd name="T6" fmla="*/ 0 w 78"/>
                  <a:gd name="T7" fmla="*/ 0 h 33"/>
                  <a:gd name="T8" fmla="*/ 78 w 78"/>
                  <a:gd name="T9" fmla="*/ 33 h 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8" h="33">
                    <a:moveTo>
                      <a:pt x="0" y="33"/>
                    </a:moveTo>
                    <a:lnTo>
                      <a:pt x="78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1" name="Freeform 130"/>
              <p:cNvSpPr>
                <a:spLocks/>
              </p:cNvSpPr>
              <p:nvPr/>
            </p:nvSpPr>
            <p:spPr bwMode="auto">
              <a:xfrm>
                <a:off x="3882" y="1563"/>
                <a:ext cx="63" cy="39"/>
              </a:xfrm>
              <a:custGeom>
                <a:avLst/>
                <a:gdLst>
                  <a:gd name="T0" fmla="*/ 0 w 63"/>
                  <a:gd name="T1" fmla="*/ 39 h 39"/>
                  <a:gd name="T2" fmla="*/ 63 w 63"/>
                  <a:gd name="T3" fmla="*/ 0 h 39"/>
                  <a:gd name="T4" fmla="*/ 0 60000 65536"/>
                  <a:gd name="T5" fmla="*/ 0 60000 65536"/>
                  <a:gd name="T6" fmla="*/ 0 w 63"/>
                  <a:gd name="T7" fmla="*/ 0 h 39"/>
                  <a:gd name="T8" fmla="*/ 63 w 63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39">
                    <a:moveTo>
                      <a:pt x="0" y="39"/>
                    </a:moveTo>
                    <a:lnTo>
                      <a:pt x="6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2" name="Freeform 131"/>
              <p:cNvSpPr>
                <a:spLocks/>
              </p:cNvSpPr>
              <p:nvPr/>
            </p:nvSpPr>
            <p:spPr bwMode="auto">
              <a:xfrm>
                <a:off x="4144" y="2336"/>
                <a:ext cx="88" cy="16"/>
              </a:xfrm>
              <a:custGeom>
                <a:avLst/>
                <a:gdLst>
                  <a:gd name="T0" fmla="*/ 0 w 88"/>
                  <a:gd name="T1" fmla="*/ 16 h 16"/>
                  <a:gd name="T2" fmla="*/ 88 w 88"/>
                  <a:gd name="T3" fmla="*/ 0 h 16"/>
                  <a:gd name="T4" fmla="*/ 0 60000 65536"/>
                  <a:gd name="T5" fmla="*/ 0 60000 65536"/>
                  <a:gd name="T6" fmla="*/ 0 w 88"/>
                  <a:gd name="T7" fmla="*/ 0 h 16"/>
                  <a:gd name="T8" fmla="*/ 88 w 88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8" h="16">
                    <a:moveTo>
                      <a:pt x="0" y="16"/>
                    </a:moveTo>
                    <a:lnTo>
                      <a:pt x="88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3" name="Freeform 132"/>
              <p:cNvSpPr>
                <a:spLocks/>
              </p:cNvSpPr>
              <p:nvPr/>
            </p:nvSpPr>
            <p:spPr bwMode="auto">
              <a:xfrm>
                <a:off x="3813" y="1446"/>
                <a:ext cx="54" cy="42"/>
              </a:xfrm>
              <a:custGeom>
                <a:avLst/>
                <a:gdLst>
                  <a:gd name="T0" fmla="*/ 0 w 54"/>
                  <a:gd name="T1" fmla="*/ 42 h 42"/>
                  <a:gd name="T2" fmla="*/ 54 w 54"/>
                  <a:gd name="T3" fmla="*/ 0 h 42"/>
                  <a:gd name="T4" fmla="*/ 0 60000 65536"/>
                  <a:gd name="T5" fmla="*/ 0 60000 65536"/>
                  <a:gd name="T6" fmla="*/ 0 w 54"/>
                  <a:gd name="T7" fmla="*/ 0 h 42"/>
                  <a:gd name="T8" fmla="*/ 54 w 54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42">
                    <a:moveTo>
                      <a:pt x="0" y="42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4" name="Freeform 133"/>
              <p:cNvSpPr>
                <a:spLocks/>
              </p:cNvSpPr>
              <p:nvPr/>
            </p:nvSpPr>
            <p:spPr bwMode="auto">
              <a:xfrm>
                <a:off x="3966" y="1689"/>
                <a:ext cx="54" cy="27"/>
              </a:xfrm>
              <a:custGeom>
                <a:avLst/>
                <a:gdLst>
                  <a:gd name="T0" fmla="*/ 0 w 54"/>
                  <a:gd name="T1" fmla="*/ 27 h 27"/>
                  <a:gd name="T2" fmla="*/ 54 w 54"/>
                  <a:gd name="T3" fmla="*/ 0 h 27"/>
                  <a:gd name="T4" fmla="*/ 0 60000 65536"/>
                  <a:gd name="T5" fmla="*/ 0 60000 65536"/>
                  <a:gd name="T6" fmla="*/ 0 w 54"/>
                  <a:gd name="T7" fmla="*/ 0 h 27"/>
                  <a:gd name="T8" fmla="*/ 54 w 54"/>
                  <a:gd name="T9" fmla="*/ 27 h 2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" h="27">
                    <a:moveTo>
                      <a:pt x="0" y="27"/>
                    </a:moveTo>
                    <a:lnTo>
                      <a:pt x="54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5" name="Freeform 134"/>
              <p:cNvSpPr>
                <a:spLocks/>
              </p:cNvSpPr>
              <p:nvPr/>
            </p:nvSpPr>
            <p:spPr bwMode="auto">
              <a:xfrm>
                <a:off x="4077" y="1933"/>
                <a:ext cx="59" cy="17"/>
              </a:xfrm>
              <a:custGeom>
                <a:avLst/>
                <a:gdLst>
                  <a:gd name="T0" fmla="*/ 0 w 59"/>
                  <a:gd name="T1" fmla="*/ 17 h 17"/>
                  <a:gd name="T2" fmla="*/ 59 w 59"/>
                  <a:gd name="T3" fmla="*/ 0 h 17"/>
                  <a:gd name="T4" fmla="*/ 0 60000 65536"/>
                  <a:gd name="T5" fmla="*/ 0 60000 65536"/>
                  <a:gd name="T6" fmla="*/ 0 w 59"/>
                  <a:gd name="T7" fmla="*/ 0 h 17"/>
                  <a:gd name="T8" fmla="*/ 59 w 59"/>
                  <a:gd name="T9" fmla="*/ 17 h 1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9" h="17">
                    <a:moveTo>
                      <a:pt x="0" y="17"/>
                    </a:moveTo>
                    <a:lnTo>
                      <a:pt x="5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6" name="Freeform 135"/>
              <p:cNvSpPr>
                <a:spLocks/>
              </p:cNvSpPr>
              <p:nvPr/>
            </p:nvSpPr>
            <p:spPr bwMode="auto">
              <a:xfrm>
                <a:off x="4155" y="2190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60 w 60"/>
                  <a:gd name="T3" fmla="*/ 0 h 12"/>
                  <a:gd name="T4" fmla="*/ 0 60000 65536"/>
                  <a:gd name="T5" fmla="*/ 0 60000 65536"/>
                  <a:gd name="T6" fmla="*/ 0 w 60"/>
                  <a:gd name="T7" fmla="*/ 0 h 12"/>
                  <a:gd name="T8" fmla="*/ 60 w 60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0" h="12">
                    <a:moveTo>
                      <a:pt x="0" y="12"/>
                    </a:moveTo>
                    <a:lnTo>
                      <a:pt x="6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7" name="Freeform 136"/>
              <p:cNvSpPr>
                <a:spLocks/>
              </p:cNvSpPr>
              <p:nvPr/>
            </p:nvSpPr>
            <p:spPr bwMode="auto">
              <a:xfrm>
                <a:off x="3723" y="1344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7 w 57"/>
                  <a:gd name="T3" fmla="*/ 0 h 45"/>
                  <a:gd name="T4" fmla="*/ 0 60000 65536"/>
                  <a:gd name="T5" fmla="*/ 0 60000 65536"/>
                  <a:gd name="T6" fmla="*/ 0 w 57"/>
                  <a:gd name="T7" fmla="*/ 0 h 45"/>
                  <a:gd name="T8" fmla="*/ 57 w 57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45">
                    <a:moveTo>
                      <a:pt x="0" y="45"/>
                    </a:moveTo>
                    <a:lnTo>
                      <a:pt x="5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8" name="Freeform 137"/>
              <p:cNvSpPr>
                <a:spLocks/>
              </p:cNvSpPr>
              <p:nvPr/>
            </p:nvSpPr>
            <p:spPr bwMode="auto">
              <a:xfrm>
                <a:off x="3639" y="1253"/>
                <a:ext cx="30" cy="25"/>
              </a:xfrm>
              <a:custGeom>
                <a:avLst/>
                <a:gdLst>
                  <a:gd name="T0" fmla="*/ 0 w 30"/>
                  <a:gd name="T1" fmla="*/ 25 h 25"/>
                  <a:gd name="T2" fmla="*/ 30 w 30"/>
                  <a:gd name="T3" fmla="*/ 0 h 25"/>
                  <a:gd name="T4" fmla="*/ 0 60000 65536"/>
                  <a:gd name="T5" fmla="*/ 0 60000 65536"/>
                  <a:gd name="T6" fmla="*/ 0 w 30"/>
                  <a:gd name="T7" fmla="*/ 0 h 25"/>
                  <a:gd name="T8" fmla="*/ 30 w 30"/>
                  <a:gd name="T9" fmla="*/ 25 h 2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0" h="25">
                    <a:moveTo>
                      <a:pt x="0" y="25"/>
                    </a:moveTo>
                    <a:lnTo>
                      <a:pt x="3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9" name="Freeform 138"/>
              <p:cNvSpPr>
                <a:spLocks/>
              </p:cNvSpPr>
              <p:nvPr/>
            </p:nvSpPr>
            <p:spPr bwMode="auto">
              <a:xfrm>
                <a:off x="3516" y="1162"/>
                <a:ext cx="29" cy="41"/>
              </a:xfrm>
              <a:custGeom>
                <a:avLst/>
                <a:gdLst>
                  <a:gd name="T0" fmla="*/ 0 w 29"/>
                  <a:gd name="T1" fmla="*/ 41 h 41"/>
                  <a:gd name="T2" fmla="*/ 29 w 29"/>
                  <a:gd name="T3" fmla="*/ 0 h 41"/>
                  <a:gd name="T4" fmla="*/ 0 60000 65536"/>
                  <a:gd name="T5" fmla="*/ 0 60000 65536"/>
                  <a:gd name="T6" fmla="*/ 0 w 29"/>
                  <a:gd name="T7" fmla="*/ 0 h 41"/>
                  <a:gd name="T8" fmla="*/ 29 w 29"/>
                  <a:gd name="T9" fmla="*/ 41 h 4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41">
                    <a:moveTo>
                      <a:pt x="0" y="41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0" name="Freeform 139"/>
              <p:cNvSpPr>
                <a:spLocks/>
              </p:cNvSpPr>
              <p:nvPr/>
            </p:nvSpPr>
            <p:spPr bwMode="auto">
              <a:xfrm>
                <a:off x="3402" y="1062"/>
                <a:ext cx="36" cy="51"/>
              </a:xfrm>
              <a:custGeom>
                <a:avLst/>
                <a:gdLst>
                  <a:gd name="T0" fmla="*/ 0 w 36"/>
                  <a:gd name="T1" fmla="*/ 51 h 51"/>
                  <a:gd name="T2" fmla="*/ 36 w 36"/>
                  <a:gd name="T3" fmla="*/ 0 h 51"/>
                  <a:gd name="T4" fmla="*/ 0 60000 65536"/>
                  <a:gd name="T5" fmla="*/ 0 60000 65536"/>
                  <a:gd name="T6" fmla="*/ 0 w 36"/>
                  <a:gd name="T7" fmla="*/ 0 h 51"/>
                  <a:gd name="T8" fmla="*/ 36 w 36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51">
                    <a:moveTo>
                      <a:pt x="0" y="51"/>
                    </a:moveTo>
                    <a:lnTo>
                      <a:pt x="36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1" name="Freeform 140"/>
              <p:cNvSpPr>
                <a:spLocks/>
              </p:cNvSpPr>
              <p:nvPr/>
            </p:nvSpPr>
            <p:spPr bwMode="auto">
              <a:xfrm>
                <a:off x="3258" y="984"/>
                <a:ext cx="33" cy="60"/>
              </a:xfrm>
              <a:custGeom>
                <a:avLst/>
                <a:gdLst>
                  <a:gd name="T0" fmla="*/ 0 w 33"/>
                  <a:gd name="T1" fmla="*/ 60 h 60"/>
                  <a:gd name="T2" fmla="*/ 33 w 33"/>
                  <a:gd name="T3" fmla="*/ 0 h 60"/>
                  <a:gd name="T4" fmla="*/ 0 60000 65536"/>
                  <a:gd name="T5" fmla="*/ 0 60000 65536"/>
                  <a:gd name="T6" fmla="*/ 0 w 33"/>
                  <a:gd name="T7" fmla="*/ 0 h 60"/>
                  <a:gd name="T8" fmla="*/ 33 w 33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60">
                    <a:moveTo>
                      <a:pt x="0" y="60"/>
                    </a:moveTo>
                    <a:lnTo>
                      <a:pt x="3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2" name="Freeform 141"/>
              <p:cNvSpPr>
                <a:spLocks/>
              </p:cNvSpPr>
              <p:nvPr/>
            </p:nvSpPr>
            <p:spPr bwMode="auto">
              <a:xfrm>
                <a:off x="3114" y="885"/>
                <a:ext cx="29" cy="66"/>
              </a:xfrm>
              <a:custGeom>
                <a:avLst/>
                <a:gdLst>
                  <a:gd name="T0" fmla="*/ 0 w 29"/>
                  <a:gd name="T1" fmla="*/ 66 h 66"/>
                  <a:gd name="T2" fmla="*/ 29 w 29"/>
                  <a:gd name="T3" fmla="*/ 0 h 66"/>
                  <a:gd name="T4" fmla="*/ 0 60000 65536"/>
                  <a:gd name="T5" fmla="*/ 0 60000 65536"/>
                  <a:gd name="T6" fmla="*/ 0 w 29"/>
                  <a:gd name="T7" fmla="*/ 0 h 66"/>
                  <a:gd name="T8" fmla="*/ 29 w 29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9" h="66">
                    <a:moveTo>
                      <a:pt x="0" y="66"/>
                    </a:moveTo>
                    <a:lnTo>
                      <a:pt x="29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3" name="Freeform 142"/>
              <p:cNvSpPr>
                <a:spLocks/>
              </p:cNvSpPr>
              <p:nvPr/>
            </p:nvSpPr>
            <p:spPr bwMode="auto">
              <a:xfrm>
                <a:off x="2949" y="837"/>
                <a:ext cx="21" cy="66"/>
              </a:xfrm>
              <a:custGeom>
                <a:avLst/>
                <a:gdLst>
                  <a:gd name="T0" fmla="*/ 0 w 21"/>
                  <a:gd name="T1" fmla="*/ 66 h 66"/>
                  <a:gd name="T2" fmla="*/ 21 w 21"/>
                  <a:gd name="T3" fmla="*/ 0 h 66"/>
                  <a:gd name="T4" fmla="*/ 0 60000 65536"/>
                  <a:gd name="T5" fmla="*/ 0 60000 65536"/>
                  <a:gd name="T6" fmla="*/ 0 w 21"/>
                  <a:gd name="T7" fmla="*/ 0 h 66"/>
                  <a:gd name="T8" fmla="*/ 21 w 21"/>
                  <a:gd name="T9" fmla="*/ 66 h 6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66">
                    <a:moveTo>
                      <a:pt x="0" y="66"/>
                    </a:move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4" name="Freeform 143"/>
              <p:cNvSpPr>
                <a:spLocks/>
              </p:cNvSpPr>
              <p:nvPr/>
            </p:nvSpPr>
            <p:spPr bwMode="auto">
              <a:xfrm>
                <a:off x="2781" y="780"/>
                <a:ext cx="6" cy="57"/>
              </a:xfrm>
              <a:custGeom>
                <a:avLst/>
                <a:gdLst>
                  <a:gd name="T0" fmla="*/ 0 w 6"/>
                  <a:gd name="T1" fmla="*/ 57 h 57"/>
                  <a:gd name="T2" fmla="*/ 6 w 6"/>
                  <a:gd name="T3" fmla="*/ 0 h 57"/>
                  <a:gd name="T4" fmla="*/ 0 60000 65536"/>
                  <a:gd name="T5" fmla="*/ 0 60000 65536"/>
                  <a:gd name="T6" fmla="*/ 0 w 6"/>
                  <a:gd name="T7" fmla="*/ 0 h 57"/>
                  <a:gd name="T8" fmla="*/ 6 w 6"/>
                  <a:gd name="T9" fmla="*/ 57 h 5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57">
                    <a:moveTo>
                      <a:pt x="0" y="57"/>
                    </a:moveTo>
                    <a:lnTo>
                      <a:pt x="6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5" name="Freeform 144"/>
              <p:cNvSpPr>
                <a:spLocks/>
              </p:cNvSpPr>
              <p:nvPr/>
            </p:nvSpPr>
            <p:spPr bwMode="auto">
              <a:xfrm>
                <a:off x="2610" y="756"/>
                <a:ext cx="3" cy="87"/>
              </a:xfrm>
              <a:custGeom>
                <a:avLst/>
                <a:gdLst>
                  <a:gd name="T0" fmla="*/ 0 w 3"/>
                  <a:gd name="T1" fmla="*/ 87 h 87"/>
                  <a:gd name="T2" fmla="*/ 3 w 3"/>
                  <a:gd name="T3" fmla="*/ 0 h 87"/>
                  <a:gd name="T4" fmla="*/ 0 60000 65536"/>
                  <a:gd name="T5" fmla="*/ 0 60000 65536"/>
                  <a:gd name="T6" fmla="*/ 0 w 3"/>
                  <a:gd name="T7" fmla="*/ 0 h 87"/>
                  <a:gd name="T8" fmla="*/ 3 w 3"/>
                  <a:gd name="T9" fmla="*/ 87 h 8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87">
                    <a:moveTo>
                      <a:pt x="0" y="87"/>
                    </a:moveTo>
                    <a:lnTo>
                      <a:pt x="3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6" name="Freeform 145"/>
              <p:cNvSpPr>
                <a:spLocks/>
              </p:cNvSpPr>
              <p:nvPr/>
            </p:nvSpPr>
            <p:spPr bwMode="auto">
              <a:xfrm>
                <a:off x="2013" y="813"/>
                <a:ext cx="18" cy="78"/>
              </a:xfrm>
              <a:custGeom>
                <a:avLst/>
                <a:gdLst>
                  <a:gd name="T0" fmla="*/ 18 w 18"/>
                  <a:gd name="T1" fmla="*/ 78 h 78"/>
                  <a:gd name="T2" fmla="*/ 0 w 18"/>
                  <a:gd name="T3" fmla="*/ 0 h 78"/>
                  <a:gd name="T4" fmla="*/ 0 60000 65536"/>
                  <a:gd name="T5" fmla="*/ 0 60000 65536"/>
                  <a:gd name="T6" fmla="*/ 0 w 18"/>
                  <a:gd name="T7" fmla="*/ 0 h 78"/>
                  <a:gd name="T8" fmla="*/ 18 w 18"/>
                  <a:gd name="T9" fmla="*/ 78 h 7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8" h="78">
                    <a:moveTo>
                      <a:pt x="18" y="7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7" name="Freeform 146"/>
              <p:cNvSpPr>
                <a:spLocks/>
              </p:cNvSpPr>
              <p:nvPr/>
            </p:nvSpPr>
            <p:spPr bwMode="auto">
              <a:xfrm>
                <a:off x="1854" y="864"/>
                <a:ext cx="15" cy="60"/>
              </a:xfrm>
              <a:custGeom>
                <a:avLst/>
                <a:gdLst>
                  <a:gd name="T0" fmla="*/ 15 w 15"/>
                  <a:gd name="T1" fmla="*/ 60 h 60"/>
                  <a:gd name="T2" fmla="*/ 0 w 15"/>
                  <a:gd name="T3" fmla="*/ 0 h 60"/>
                  <a:gd name="T4" fmla="*/ 0 60000 65536"/>
                  <a:gd name="T5" fmla="*/ 0 60000 65536"/>
                  <a:gd name="T6" fmla="*/ 0 w 15"/>
                  <a:gd name="T7" fmla="*/ 0 h 60"/>
                  <a:gd name="T8" fmla="*/ 15 w 15"/>
                  <a:gd name="T9" fmla="*/ 60 h 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60">
                    <a:moveTo>
                      <a:pt x="15" y="60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8" name="Freeform 147"/>
              <p:cNvSpPr>
                <a:spLocks/>
              </p:cNvSpPr>
              <p:nvPr/>
            </p:nvSpPr>
            <p:spPr bwMode="auto">
              <a:xfrm>
                <a:off x="2337" y="774"/>
                <a:ext cx="3" cy="69"/>
              </a:xfrm>
              <a:custGeom>
                <a:avLst/>
                <a:gdLst>
                  <a:gd name="T0" fmla="*/ 3 w 3"/>
                  <a:gd name="T1" fmla="*/ 69 h 69"/>
                  <a:gd name="T2" fmla="*/ 0 w 3"/>
                  <a:gd name="T3" fmla="*/ 0 h 69"/>
                  <a:gd name="T4" fmla="*/ 0 60000 65536"/>
                  <a:gd name="T5" fmla="*/ 0 60000 65536"/>
                  <a:gd name="T6" fmla="*/ 0 w 3"/>
                  <a:gd name="T7" fmla="*/ 0 h 69"/>
                  <a:gd name="T8" fmla="*/ 3 w 3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69">
                    <a:moveTo>
                      <a:pt x="3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9" name="Freeform 148"/>
              <p:cNvSpPr>
                <a:spLocks/>
              </p:cNvSpPr>
              <p:nvPr/>
            </p:nvSpPr>
            <p:spPr bwMode="auto">
              <a:xfrm>
                <a:off x="2178" y="792"/>
                <a:ext cx="6" cy="42"/>
              </a:xfrm>
              <a:custGeom>
                <a:avLst/>
                <a:gdLst>
                  <a:gd name="T0" fmla="*/ 6 w 6"/>
                  <a:gd name="T1" fmla="*/ 42 h 42"/>
                  <a:gd name="T2" fmla="*/ 0 w 6"/>
                  <a:gd name="T3" fmla="*/ 0 h 42"/>
                  <a:gd name="T4" fmla="*/ 0 60000 65536"/>
                  <a:gd name="T5" fmla="*/ 0 60000 65536"/>
                  <a:gd name="T6" fmla="*/ 0 w 6"/>
                  <a:gd name="T7" fmla="*/ 0 h 42"/>
                  <a:gd name="T8" fmla="*/ 6 w 6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42">
                    <a:moveTo>
                      <a:pt x="6" y="4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0" name="Freeform 149"/>
              <p:cNvSpPr>
                <a:spLocks/>
              </p:cNvSpPr>
              <p:nvPr/>
            </p:nvSpPr>
            <p:spPr bwMode="auto">
              <a:xfrm>
                <a:off x="1701" y="935"/>
                <a:ext cx="21" cy="46"/>
              </a:xfrm>
              <a:custGeom>
                <a:avLst/>
                <a:gdLst>
                  <a:gd name="T0" fmla="*/ 21 w 21"/>
                  <a:gd name="T1" fmla="*/ 46 h 46"/>
                  <a:gd name="T2" fmla="*/ 0 w 21"/>
                  <a:gd name="T3" fmla="*/ 0 h 46"/>
                  <a:gd name="T4" fmla="*/ 0 60000 65536"/>
                  <a:gd name="T5" fmla="*/ 0 60000 65536"/>
                  <a:gd name="T6" fmla="*/ 0 w 21"/>
                  <a:gd name="T7" fmla="*/ 0 h 46"/>
                  <a:gd name="T8" fmla="*/ 21 w 21"/>
                  <a:gd name="T9" fmla="*/ 46 h 4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1" h="46">
                    <a:moveTo>
                      <a:pt x="21" y="4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1" name="Freeform 150"/>
              <p:cNvSpPr>
                <a:spLocks/>
              </p:cNvSpPr>
              <p:nvPr/>
            </p:nvSpPr>
            <p:spPr bwMode="auto">
              <a:xfrm>
                <a:off x="1578" y="984"/>
                <a:ext cx="24" cy="54"/>
              </a:xfrm>
              <a:custGeom>
                <a:avLst/>
                <a:gdLst>
                  <a:gd name="T0" fmla="*/ 24 w 24"/>
                  <a:gd name="T1" fmla="*/ 54 h 54"/>
                  <a:gd name="T2" fmla="*/ 0 w 24"/>
                  <a:gd name="T3" fmla="*/ 0 h 54"/>
                  <a:gd name="T4" fmla="*/ 0 60000 65536"/>
                  <a:gd name="T5" fmla="*/ 0 60000 65536"/>
                  <a:gd name="T6" fmla="*/ 0 w 24"/>
                  <a:gd name="T7" fmla="*/ 0 h 54"/>
                  <a:gd name="T8" fmla="*/ 24 w 24"/>
                  <a:gd name="T9" fmla="*/ 54 h 5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4" h="54">
                    <a:moveTo>
                      <a:pt x="24" y="5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2" name="Freeform 151"/>
              <p:cNvSpPr>
                <a:spLocks/>
              </p:cNvSpPr>
              <p:nvPr/>
            </p:nvSpPr>
            <p:spPr bwMode="auto">
              <a:xfrm>
                <a:off x="1429" y="1071"/>
                <a:ext cx="44" cy="69"/>
              </a:xfrm>
              <a:custGeom>
                <a:avLst/>
                <a:gdLst>
                  <a:gd name="T0" fmla="*/ 44 w 44"/>
                  <a:gd name="T1" fmla="*/ 69 h 69"/>
                  <a:gd name="T2" fmla="*/ 0 w 44"/>
                  <a:gd name="T3" fmla="*/ 0 h 69"/>
                  <a:gd name="T4" fmla="*/ 0 60000 65536"/>
                  <a:gd name="T5" fmla="*/ 0 60000 65536"/>
                  <a:gd name="T6" fmla="*/ 0 w 44"/>
                  <a:gd name="T7" fmla="*/ 0 h 69"/>
                  <a:gd name="T8" fmla="*/ 44 w 44"/>
                  <a:gd name="T9" fmla="*/ 69 h 6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69">
                    <a:moveTo>
                      <a:pt x="44" y="6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3" name="Freeform 152"/>
              <p:cNvSpPr>
                <a:spLocks/>
              </p:cNvSpPr>
              <p:nvPr/>
            </p:nvSpPr>
            <p:spPr bwMode="auto">
              <a:xfrm>
                <a:off x="1290" y="1188"/>
                <a:ext cx="36" cy="39"/>
              </a:xfrm>
              <a:custGeom>
                <a:avLst/>
                <a:gdLst>
                  <a:gd name="T0" fmla="*/ 36 w 36"/>
                  <a:gd name="T1" fmla="*/ 39 h 39"/>
                  <a:gd name="T2" fmla="*/ 0 w 36"/>
                  <a:gd name="T3" fmla="*/ 0 h 39"/>
                  <a:gd name="T4" fmla="*/ 0 60000 65536"/>
                  <a:gd name="T5" fmla="*/ 0 60000 65536"/>
                  <a:gd name="T6" fmla="*/ 0 w 36"/>
                  <a:gd name="T7" fmla="*/ 0 h 39"/>
                  <a:gd name="T8" fmla="*/ 36 w 36"/>
                  <a:gd name="T9" fmla="*/ 39 h 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9">
                    <a:moveTo>
                      <a:pt x="36" y="39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4" name="Freeform 153"/>
              <p:cNvSpPr>
                <a:spLocks/>
              </p:cNvSpPr>
              <p:nvPr/>
            </p:nvSpPr>
            <p:spPr bwMode="auto">
              <a:xfrm>
                <a:off x="1200" y="1278"/>
                <a:ext cx="36" cy="36"/>
              </a:xfrm>
              <a:custGeom>
                <a:avLst/>
                <a:gdLst>
                  <a:gd name="T0" fmla="*/ 36 w 36"/>
                  <a:gd name="T1" fmla="*/ 36 h 36"/>
                  <a:gd name="T2" fmla="*/ 0 w 36"/>
                  <a:gd name="T3" fmla="*/ 0 h 36"/>
                  <a:gd name="T4" fmla="*/ 0 60000 65536"/>
                  <a:gd name="T5" fmla="*/ 0 60000 65536"/>
                  <a:gd name="T6" fmla="*/ 0 w 36"/>
                  <a:gd name="T7" fmla="*/ 0 h 36"/>
                  <a:gd name="T8" fmla="*/ 36 w 36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36">
                    <a:moveTo>
                      <a:pt x="36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5" name="Freeform 154"/>
              <p:cNvSpPr>
                <a:spLocks/>
              </p:cNvSpPr>
              <p:nvPr/>
            </p:nvSpPr>
            <p:spPr bwMode="auto">
              <a:xfrm>
                <a:off x="1104" y="1365"/>
                <a:ext cx="36" cy="45"/>
              </a:xfrm>
              <a:custGeom>
                <a:avLst/>
                <a:gdLst>
                  <a:gd name="T0" fmla="*/ 36 w 36"/>
                  <a:gd name="T1" fmla="*/ 45 h 45"/>
                  <a:gd name="T2" fmla="*/ 0 w 36"/>
                  <a:gd name="T3" fmla="*/ 0 h 45"/>
                  <a:gd name="T4" fmla="*/ 0 60000 65536"/>
                  <a:gd name="T5" fmla="*/ 0 60000 65536"/>
                  <a:gd name="T6" fmla="*/ 0 w 36"/>
                  <a:gd name="T7" fmla="*/ 0 h 45"/>
                  <a:gd name="T8" fmla="*/ 36 w 36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" h="45">
                    <a:moveTo>
                      <a:pt x="36" y="4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6" name="Freeform 155"/>
              <p:cNvSpPr>
                <a:spLocks/>
              </p:cNvSpPr>
              <p:nvPr/>
            </p:nvSpPr>
            <p:spPr bwMode="auto">
              <a:xfrm>
                <a:off x="1020" y="1480"/>
                <a:ext cx="48" cy="35"/>
              </a:xfrm>
              <a:custGeom>
                <a:avLst/>
                <a:gdLst>
                  <a:gd name="T0" fmla="*/ 48 w 48"/>
                  <a:gd name="T1" fmla="*/ 35 h 35"/>
                  <a:gd name="T2" fmla="*/ 0 w 48"/>
                  <a:gd name="T3" fmla="*/ 0 h 35"/>
                  <a:gd name="T4" fmla="*/ 0 60000 65536"/>
                  <a:gd name="T5" fmla="*/ 0 60000 65536"/>
                  <a:gd name="T6" fmla="*/ 0 w 48"/>
                  <a:gd name="T7" fmla="*/ 0 h 35"/>
                  <a:gd name="T8" fmla="*/ 48 w 48"/>
                  <a:gd name="T9" fmla="*/ 35 h 3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8" h="35">
                    <a:moveTo>
                      <a:pt x="48" y="3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7" name="Freeform 156"/>
              <p:cNvSpPr>
                <a:spLocks/>
              </p:cNvSpPr>
              <p:nvPr/>
            </p:nvSpPr>
            <p:spPr bwMode="auto">
              <a:xfrm>
                <a:off x="915" y="1605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8" name="Freeform 157"/>
              <p:cNvSpPr>
                <a:spLocks/>
              </p:cNvSpPr>
              <p:nvPr/>
            </p:nvSpPr>
            <p:spPr bwMode="auto">
              <a:xfrm>
                <a:off x="839" y="1752"/>
                <a:ext cx="57" cy="36"/>
              </a:xfrm>
              <a:custGeom>
                <a:avLst/>
                <a:gdLst>
                  <a:gd name="T0" fmla="*/ 57 w 57"/>
                  <a:gd name="T1" fmla="*/ 36 h 36"/>
                  <a:gd name="T2" fmla="*/ 0 w 57"/>
                  <a:gd name="T3" fmla="*/ 0 h 36"/>
                  <a:gd name="T4" fmla="*/ 0 60000 65536"/>
                  <a:gd name="T5" fmla="*/ 0 60000 65536"/>
                  <a:gd name="T6" fmla="*/ 0 w 57"/>
                  <a:gd name="T7" fmla="*/ 0 h 36"/>
                  <a:gd name="T8" fmla="*/ 57 w 57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36">
                    <a:moveTo>
                      <a:pt x="57" y="36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9" name="Freeform 158"/>
              <p:cNvSpPr>
                <a:spLocks/>
              </p:cNvSpPr>
              <p:nvPr/>
            </p:nvSpPr>
            <p:spPr bwMode="auto">
              <a:xfrm>
                <a:off x="759" y="1887"/>
                <a:ext cx="63" cy="24"/>
              </a:xfrm>
              <a:custGeom>
                <a:avLst/>
                <a:gdLst>
                  <a:gd name="T0" fmla="*/ 63 w 63"/>
                  <a:gd name="T1" fmla="*/ 24 h 24"/>
                  <a:gd name="T2" fmla="*/ 0 w 63"/>
                  <a:gd name="T3" fmla="*/ 0 h 24"/>
                  <a:gd name="T4" fmla="*/ 0 60000 65536"/>
                  <a:gd name="T5" fmla="*/ 0 60000 65536"/>
                  <a:gd name="T6" fmla="*/ 0 w 63"/>
                  <a:gd name="T7" fmla="*/ 0 h 24"/>
                  <a:gd name="T8" fmla="*/ 63 w 63"/>
                  <a:gd name="T9" fmla="*/ 24 h 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" h="24">
                    <a:moveTo>
                      <a:pt x="63" y="24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0" name="Freeform 159"/>
              <p:cNvSpPr>
                <a:spLocks/>
              </p:cNvSpPr>
              <p:nvPr/>
            </p:nvSpPr>
            <p:spPr bwMode="auto">
              <a:xfrm>
                <a:off x="735" y="2037"/>
                <a:ext cx="57" cy="21"/>
              </a:xfrm>
              <a:custGeom>
                <a:avLst/>
                <a:gdLst>
                  <a:gd name="T0" fmla="*/ 57 w 57"/>
                  <a:gd name="T1" fmla="*/ 21 h 21"/>
                  <a:gd name="T2" fmla="*/ 0 w 57"/>
                  <a:gd name="T3" fmla="*/ 0 h 21"/>
                  <a:gd name="T4" fmla="*/ 0 60000 65536"/>
                  <a:gd name="T5" fmla="*/ 0 60000 65536"/>
                  <a:gd name="T6" fmla="*/ 0 w 57"/>
                  <a:gd name="T7" fmla="*/ 0 h 21"/>
                  <a:gd name="T8" fmla="*/ 57 w 57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" h="21">
                    <a:moveTo>
                      <a:pt x="57" y="2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1" name="Freeform 160"/>
              <p:cNvSpPr>
                <a:spLocks/>
              </p:cNvSpPr>
              <p:nvPr/>
            </p:nvSpPr>
            <p:spPr bwMode="auto">
              <a:xfrm>
                <a:off x="681" y="2178"/>
                <a:ext cx="79" cy="18"/>
              </a:xfrm>
              <a:custGeom>
                <a:avLst/>
                <a:gdLst>
                  <a:gd name="T0" fmla="*/ 79 w 79"/>
                  <a:gd name="T1" fmla="*/ 18 h 18"/>
                  <a:gd name="T2" fmla="*/ 0 w 79"/>
                  <a:gd name="T3" fmla="*/ 0 h 18"/>
                  <a:gd name="T4" fmla="*/ 0 60000 65536"/>
                  <a:gd name="T5" fmla="*/ 0 60000 65536"/>
                  <a:gd name="T6" fmla="*/ 0 w 79"/>
                  <a:gd name="T7" fmla="*/ 0 h 18"/>
                  <a:gd name="T8" fmla="*/ 79 w 79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9" h="18">
                    <a:moveTo>
                      <a:pt x="79" y="18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2" name="Freeform 161"/>
              <p:cNvSpPr>
                <a:spLocks/>
              </p:cNvSpPr>
              <p:nvPr/>
            </p:nvSpPr>
            <p:spPr bwMode="auto">
              <a:xfrm>
                <a:off x="651" y="2340"/>
                <a:ext cx="69" cy="12"/>
              </a:xfrm>
              <a:custGeom>
                <a:avLst/>
                <a:gdLst>
                  <a:gd name="T0" fmla="*/ 69 w 69"/>
                  <a:gd name="T1" fmla="*/ 12 h 12"/>
                  <a:gd name="T2" fmla="*/ 0 w 69"/>
                  <a:gd name="T3" fmla="*/ 0 h 12"/>
                  <a:gd name="T4" fmla="*/ 0 60000 65536"/>
                  <a:gd name="T5" fmla="*/ 0 60000 65536"/>
                  <a:gd name="T6" fmla="*/ 0 w 69"/>
                  <a:gd name="T7" fmla="*/ 0 h 12"/>
                  <a:gd name="T8" fmla="*/ 69 w 69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9" h="12">
                    <a:moveTo>
                      <a:pt x="69" y="1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0734" name="Freeform 162"/>
          <p:cNvSpPr>
            <a:spLocks/>
          </p:cNvSpPr>
          <p:nvPr/>
        </p:nvSpPr>
        <p:spPr bwMode="auto">
          <a:xfrm>
            <a:off x="3959225" y="876300"/>
            <a:ext cx="4206875" cy="3760788"/>
          </a:xfrm>
          <a:custGeom>
            <a:avLst/>
            <a:gdLst>
              <a:gd name="T0" fmla="*/ 4206875 w 2650"/>
              <a:gd name="T1" fmla="*/ 3632201 h 2369"/>
              <a:gd name="T2" fmla="*/ 0 w 2650"/>
              <a:gd name="T3" fmla="*/ 3760788 h 2369"/>
              <a:gd name="T4" fmla="*/ 2695575 w 2650"/>
              <a:gd name="T5" fmla="*/ 0 h 2369"/>
              <a:gd name="T6" fmla="*/ 0 60000 65536"/>
              <a:gd name="T7" fmla="*/ 0 60000 65536"/>
              <a:gd name="T8" fmla="*/ 0 60000 65536"/>
              <a:gd name="T9" fmla="*/ 0 w 2650"/>
              <a:gd name="T10" fmla="*/ 0 h 2369"/>
              <a:gd name="T11" fmla="*/ 2650 w 2650"/>
              <a:gd name="T12" fmla="*/ 2369 h 23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50" h="2369">
                <a:moveTo>
                  <a:pt x="2650" y="2288"/>
                </a:moveTo>
                <a:lnTo>
                  <a:pt x="0" y="2369"/>
                </a:lnTo>
                <a:lnTo>
                  <a:pt x="1698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5" name="Text Box 163"/>
          <p:cNvSpPr txBox="1">
            <a:spLocks noChangeArrowheads="1"/>
          </p:cNvSpPr>
          <p:nvPr/>
        </p:nvSpPr>
        <p:spPr bwMode="auto">
          <a:xfrm>
            <a:off x="5940425" y="549275"/>
            <a:ext cx="61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М</a:t>
            </a:r>
          </a:p>
        </p:txBody>
      </p:sp>
      <p:sp>
        <p:nvSpPr>
          <p:cNvPr id="30736" name="Text Box 164"/>
          <p:cNvSpPr txBox="1">
            <a:spLocks noChangeArrowheads="1"/>
          </p:cNvSpPr>
          <p:nvPr/>
        </p:nvSpPr>
        <p:spPr bwMode="auto">
          <a:xfrm>
            <a:off x="7513638" y="4652963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Gill Sans MT" pitchFamily="34" charset="0"/>
              </a:rPr>
              <a:t>D</a:t>
            </a:r>
            <a:endParaRPr lang="ru-RU" sz="3600" b="1">
              <a:latin typeface="Corbel" pitchFamily="34" charset="0"/>
            </a:endParaRPr>
          </a:p>
        </p:txBody>
      </p:sp>
      <p:sp>
        <p:nvSpPr>
          <p:cNvPr id="30737" name="Text Box 165"/>
          <p:cNvSpPr txBox="1">
            <a:spLocks noChangeArrowheads="1"/>
          </p:cNvSpPr>
          <p:nvPr/>
        </p:nvSpPr>
        <p:spPr bwMode="auto">
          <a:xfrm>
            <a:off x="3768725" y="46529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orbel" pitchFamily="34" charset="0"/>
              </a:rPr>
              <a:t>Р</a:t>
            </a:r>
          </a:p>
        </p:txBody>
      </p:sp>
      <p:grpSp>
        <p:nvGrpSpPr>
          <p:cNvPr id="5" name="Group 166"/>
          <p:cNvGrpSpPr>
            <a:grpSpLocks/>
          </p:cNvGrpSpPr>
          <p:nvPr/>
        </p:nvGrpSpPr>
        <p:grpSpPr bwMode="auto">
          <a:xfrm>
            <a:off x="250825" y="981075"/>
            <a:ext cx="2684463" cy="641350"/>
            <a:chOff x="2562" y="3203"/>
            <a:chExt cx="1691" cy="404"/>
          </a:xfrm>
        </p:grpSpPr>
        <p:sp>
          <p:nvSpPr>
            <p:cNvPr id="30752" name="Text Box 167"/>
            <p:cNvSpPr txBox="1">
              <a:spLocks noChangeArrowheads="1"/>
            </p:cNvSpPr>
            <p:nvPr/>
          </p:nvSpPr>
          <p:spPr bwMode="auto">
            <a:xfrm>
              <a:off x="2789" y="3203"/>
              <a:ext cx="14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MPD</a:t>
              </a:r>
              <a:r>
                <a:rPr lang="ru-RU" sz="3600" b="1">
                  <a:latin typeface="Corbel" pitchFamily="34" charset="0"/>
                </a:rPr>
                <a:t> = 50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30731" name="Object 11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30731" name="Формула" r:id="rId3" imgW="164957" imgH="152268" progId="Equation.3">
                <p:embed/>
              </p:oleObj>
            </a:graphicData>
          </a:graphic>
        </p:graphicFrame>
      </p:grpSp>
      <p:sp>
        <p:nvSpPr>
          <p:cNvPr id="88233" name="Text Box 169"/>
          <p:cNvSpPr txBox="1">
            <a:spLocks noChangeArrowheads="1"/>
          </p:cNvSpPr>
          <p:nvPr/>
        </p:nvSpPr>
        <p:spPr bwMode="auto">
          <a:xfrm>
            <a:off x="3059113" y="115888"/>
            <a:ext cx="2401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Ошибка!</a:t>
            </a:r>
          </a:p>
        </p:txBody>
      </p:sp>
      <p:grpSp>
        <p:nvGrpSpPr>
          <p:cNvPr id="6" name="Group 170"/>
          <p:cNvGrpSpPr>
            <a:grpSpLocks/>
          </p:cNvGrpSpPr>
          <p:nvPr/>
        </p:nvGrpSpPr>
        <p:grpSpPr bwMode="auto">
          <a:xfrm rot="7202357">
            <a:off x="3348831" y="3501232"/>
            <a:ext cx="2879725" cy="1439862"/>
            <a:chOff x="1020" y="2115"/>
            <a:chExt cx="2496" cy="1127"/>
          </a:xfrm>
        </p:grpSpPr>
        <p:sp>
          <p:nvSpPr>
            <p:cNvPr id="30750" name="Arc 171"/>
            <p:cNvSpPr>
              <a:spLocks/>
            </p:cNvSpPr>
            <p:nvPr/>
          </p:nvSpPr>
          <p:spPr bwMode="auto">
            <a:xfrm rot="1403113" flipH="1">
              <a:off x="1474" y="2115"/>
              <a:ext cx="2042" cy="1127"/>
            </a:xfrm>
            <a:custGeom>
              <a:avLst/>
              <a:gdLst>
                <a:gd name="T0" fmla="*/ 162 w 21600"/>
                <a:gd name="T1" fmla="*/ 0 h 12192"/>
                <a:gd name="T2" fmla="*/ 193 w 21600"/>
                <a:gd name="T3" fmla="*/ 104 h 12192"/>
                <a:gd name="T4" fmla="*/ 0 w 21600"/>
                <a:gd name="T5" fmla="*/ 101 h 12192"/>
                <a:gd name="T6" fmla="*/ 0 60000 65536"/>
                <a:gd name="T7" fmla="*/ 0 60000 65536"/>
                <a:gd name="T8" fmla="*/ 0 60000 65536"/>
                <a:gd name="T9" fmla="*/ 0 w 21600"/>
                <a:gd name="T10" fmla="*/ 0 h 12192"/>
                <a:gd name="T11" fmla="*/ 21600 w 21600"/>
                <a:gd name="T12" fmla="*/ 12192 h 12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2192" fill="none" extrusionOk="0">
                  <a:moveTo>
                    <a:pt x="18101" y="-1"/>
                  </a:moveTo>
                  <a:cubicBezTo>
                    <a:pt x="20384" y="3506"/>
                    <a:pt x="21600" y="7601"/>
                    <a:pt x="21600" y="11786"/>
                  </a:cubicBezTo>
                  <a:cubicBezTo>
                    <a:pt x="21600" y="11921"/>
                    <a:pt x="21598" y="12056"/>
                    <a:pt x="21596" y="12192"/>
                  </a:cubicBezTo>
                </a:path>
                <a:path w="21600" h="12192" stroke="0" extrusionOk="0">
                  <a:moveTo>
                    <a:pt x="18101" y="-1"/>
                  </a:moveTo>
                  <a:cubicBezTo>
                    <a:pt x="20384" y="3506"/>
                    <a:pt x="21600" y="7601"/>
                    <a:pt x="21600" y="11786"/>
                  </a:cubicBezTo>
                  <a:cubicBezTo>
                    <a:pt x="21600" y="11921"/>
                    <a:pt x="21598" y="12056"/>
                    <a:pt x="21596" y="12192"/>
                  </a:cubicBezTo>
                  <a:lnTo>
                    <a:pt x="0" y="11786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1" name="Oval 172"/>
            <p:cNvSpPr>
              <a:spLocks noChangeArrowheads="1"/>
            </p:cNvSpPr>
            <p:nvPr/>
          </p:nvSpPr>
          <p:spPr bwMode="auto">
            <a:xfrm>
              <a:off x="1020" y="2704"/>
              <a:ext cx="318" cy="31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grpSp>
        <p:nvGrpSpPr>
          <p:cNvPr id="30741" name="Group 173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30742" name="Freeform 17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3" name="Freeform 17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4" name="Freeform 17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5" name="Freeform 17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6" name="Freeform 17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7" name="Freeform 17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8" name="Freeform 18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9" name="Freeform 18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64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8572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satMod val="130000"/>
                  </a:schemeClr>
                </a:solidFill>
              </a:rPr>
              <a:t>ИТОГИ</a:t>
            </a:r>
            <a:endParaRPr lang="ru-RU" sz="5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110162"/>
          </a:xfrm>
        </p:spPr>
        <p:txBody>
          <a:bodyPr/>
          <a:lstStyle/>
          <a:p>
            <a:r>
              <a:rPr lang="ru-RU" smtClean="0"/>
              <a:t>С какой темой познакомились на уроке?</a:t>
            </a:r>
          </a:p>
          <a:p>
            <a:r>
              <a:rPr lang="ru-RU" smtClean="0"/>
              <a:t>Какой прибор служит для измерения углов?</a:t>
            </a:r>
          </a:p>
          <a:p>
            <a:r>
              <a:rPr lang="ru-RU" smtClean="0"/>
              <a:t>Какова единица измерения углов?</a:t>
            </a:r>
          </a:p>
          <a:p>
            <a:r>
              <a:rPr lang="ru-RU" smtClean="0"/>
              <a:t>Какой угол называют острым? Тупым?</a:t>
            </a:r>
          </a:p>
          <a:p>
            <a:r>
              <a:rPr lang="ru-RU" smtClean="0"/>
              <a:t>Какова величина прямого угла? Развернутого?</a:t>
            </a:r>
          </a:p>
          <a:p>
            <a:r>
              <a:rPr lang="ru-RU" smtClean="0"/>
              <a:t>Алгоритм измерения углов.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E14C09"/>
                </a:solidFill>
                <a:latin typeface="Comic Sans MS" pitchFamily="66" charset="0"/>
              </a:rPr>
              <a:t>Транспортир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143000" y="1828800"/>
            <a:ext cx="6858000" cy="4575175"/>
            <a:chOff x="720" y="1152"/>
            <a:chExt cx="4320" cy="2882"/>
          </a:xfrm>
        </p:grpSpPr>
        <p:pic>
          <p:nvPicPr>
            <p:cNvPr id="5432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20" y="1152"/>
              <a:ext cx="4320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321" name="AutoShape 4"/>
            <p:cNvSpPr>
              <a:spLocks noChangeArrowheads="1"/>
            </p:cNvSpPr>
            <p:nvPr/>
          </p:nvSpPr>
          <p:spPr bwMode="auto">
            <a:xfrm rot="5400000">
              <a:off x="2856" y="2904"/>
              <a:ext cx="144" cy="96"/>
            </a:xfrm>
            <a:prstGeom prst="star32">
              <a:avLst>
                <a:gd name="adj" fmla="val 37500"/>
              </a:avLst>
            </a:prstGeom>
            <a:solidFill>
              <a:srgbClr val="E14C0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4648200" y="4724400"/>
            <a:ext cx="3581400" cy="0"/>
          </a:xfrm>
          <a:prstGeom prst="line">
            <a:avLst/>
          </a:prstGeom>
          <a:noFill/>
          <a:ln w="57150">
            <a:solidFill>
              <a:srgbClr val="E14C0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1143000" y="1143000"/>
            <a:ext cx="7086600" cy="3581400"/>
            <a:chOff x="720" y="720"/>
            <a:chExt cx="4464" cy="2256"/>
          </a:xfrm>
        </p:grpSpPr>
        <p:sp>
          <p:nvSpPr>
            <p:cNvPr id="54277" name="Line 7"/>
            <p:cNvSpPr>
              <a:spLocks noChangeShapeType="1"/>
            </p:cNvSpPr>
            <p:nvPr/>
          </p:nvSpPr>
          <p:spPr bwMode="auto">
            <a:xfrm flipV="1">
              <a:off x="2928" y="2880"/>
              <a:ext cx="225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Line 8"/>
            <p:cNvSpPr>
              <a:spLocks noChangeShapeType="1"/>
            </p:cNvSpPr>
            <p:nvPr/>
          </p:nvSpPr>
          <p:spPr bwMode="auto">
            <a:xfrm flipV="1">
              <a:off x="2928" y="2736"/>
              <a:ext cx="225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Line 9"/>
            <p:cNvSpPr>
              <a:spLocks noChangeShapeType="1"/>
            </p:cNvSpPr>
            <p:nvPr/>
          </p:nvSpPr>
          <p:spPr bwMode="auto">
            <a:xfrm flipV="1">
              <a:off x="2928" y="2592"/>
              <a:ext cx="220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Line 10"/>
            <p:cNvSpPr>
              <a:spLocks noChangeShapeType="1"/>
            </p:cNvSpPr>
            <p:nvPr/>
          </p:nvSpPr>
          <p:spPr bwMode="auto">
            <a:xfrm flipV="1">
              <a:off x="2928" y="2448"/>
              <a:ext cx="2208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Line 11"/>
            <p:cNvSpPr>
              <a:spLocks noChangeShapeType="1"/>
            </p:cNvSpPr>
            <p:nvPr/>
          </p:nvSpPr>
          <p:spPr bwMode="auto">
            <a:xfrm flipV="1">
              <a:off x="2928" y="2304"/>
              <a:ext cx="216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Line 12"/>
            <p:cNvSpPr>
              <a:spLocks noChangeShapeType="1"/>
            </p:cNvSpPr>
            <p:nvPr/>
          </p:nvSpPr>
          <p:spPr bwMode="auto">
            <a:xfrm flipV="1">
              <a:off x="2928" y="2160"/>
              <a:ext cx="2112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3" name="Line 14"/>
            <p:cNvSpPr>
              <a:spLocks noChangeShapeType="1"/>
            </p:cNvSpPr>
            <p:nvPr/>
          </p:nvSpPr>
          <p:spPr bwMode="auto">
            <a:xfrm flipV="1">
              <a:off x="2928" y="2016"/>
              <a:ext cx="206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4" name="Line 15"/>
            <p:cNvSpPr>
              <a:spLocks noChangeShapeType="1"/>
            </p:cNvSpPr>
            <p:nvPr/>
          </p:nvSpPr>
          <p:spPr bwMode="auto">
            <a:xfrm flipV="1">
              <a:off x="2928" y="1872"/>
              <a:ext cx="2016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5" name="Line 16"/>
            <p:cNvSpPr>
              <a:spLocks noChangeShapeType="1"/>
            </p:cNvSpPr>
            <p:nvPr/>
          </p:nvSpPr>
          <p:spPr bwMode="auto">
            <a:xfrm flipV="1">
              <a:off x="2928" y="1728"/>
              <a:ext cx="192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6" name="Line 17"/>
            <p:cNvSpPr>
              <a:spLocks noChangeShapeType="1"/>
            </p:cNvSpPr>
            <p:nvPr/>
          </p:nvSpPr>
          <p:spPr bwMode="auto">
            <a:xfrm flipV="1">
              <a:off x="2928" y="1584"/>
              <a:ext cx="1824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7" name="Line 18"/>
            <p:cNvSpPr>
              <a:spLocks noChangeShapeType="1"/>
            </p:cNvSpPr>
            <p:nvPr/>
          </p:nvSpPr>
          <p:spPr bwMode="auto">
            <a:xfrm flipV="1">
              <a:off x="2928" y="1344"/>
              <a:ext cx="1632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8" name="Line 19"/>
            <p:cNvSpPr>
              <a:spLocks noChangeShapeType="1"/>
            </p:cNvSpPr>
            <p:nvPr/>
          </p:nvSpPr>
          <p:spPr bwMode="auto">
            <a:xfrm flipV="1">
              <a:off x="2928" y="1248"/>
              <a:ext cx="1488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9" name="Line 20"/>
            <p:cNvSpPr>
              <a:spLocks noChangeShapeType="1"/>
            </p:cNvSpPr>
            <p:nvPr/>
          </p:nvSpPr>
          <p:spPr bwMode="auto">
            <a:xfrm flipV="1">
              <a:off x="2928" y="1152"/>
              <a:ext cx="1344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0" name="Line 21"/>
            <p:cNvSpPr>
              <a:spLocks noChangeShapeType="1"/>
            </p:cNvSpPr>
            <p:nvPr/>
          </p:nvSpPr>
          <p:spPr bwMode="auto">
            <a:xfrm flipV="1">
              <a:off x="2928" y="1056"/>
              <a:ext cx="120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1" name="Line 22"/>
            <p:cNvSpPr>
              <a:spLocks noChangeShapeType="1"/>
            </p:cNvSpPr>
            <p:nvPr/>
          </p:nvSpPr>
          <p:spPr bwMode="auto">
            <a:xfrm flipV="1">
              <a:off x="2928" y="1008"/>
              <a:ext cx="1056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2" name="Line 23"/>
            <p:cNvSpPr>
              <a:spLocks noChangeShapeType="1"/>
            </p:cNvSpPr>
            <p:nvPr/>
          </p:nvSpPr>
          <p:spPr bwMode="auto">
            <a:xfrm flipV="1">
              <a:off x="2928" y="912"/>
              <a:ext cx="912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3" name="Line 24"/>
            <p:cNvSpPr>
              <a:spLocks noChangeShapeType="1"/>
            </p:cNvSpPr>
            <p:nvPr/>
          </p:nvSpPr>
          <p:spPr bwMode="auto">
            <a:xfrm flipV="1">
              <a:off x="2928" y="816"/>
              <a:ext cx="576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4" name="Line 25"/>
            <p:cNvSpPr>
              <a:spLocks noChangeShapeType="1"/>
            </p:cNvSpPr>
            <p:nvPr/>
          </p:nvSpPr>
          <p:spPr bwMode="auto">
            <a:xfrm flipV="1">
              <a:off x="2928" y="864"/>
              <a:ext cx="768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5" name="Line 27"/>
            <p:cNvSpPr>
              <a:spLocks noChangeShapeType="1"/>
            </p:cNvSpPr>
            <p:nvPr/>
          </p:nvSpPr>
          <p:spPr bwMode="auto">
            <a:xfrm flipV="1">
              <a:off x="2928" y="1488"/>
              <a:ext cx="1728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6" name="Line 28"/>
            <p:cNvSpPr>
              <a:spLocks noChangeShapeType="1"/>
            </p:cNvSpPr>
            <p:nvPr/>
          </p:nvSpPr>
          <p:spPr bwMode="auto">
            <a:xfrm flipV="1">
              <a:off x="2928" y="768"/>
              <a:ext cx="432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7" name="Line 29"/>
            <p:cNvSpPr>
              <a:spLocks noChangeShapeType="1"/>
            </p:cNvSpPr>
            <p:nvPr/>
          </p:nvSpPr>
          <p:spPr bwMode="auto">
            <a:xfrm flipV="1">
              <a:off x="2928" y="720"/>
              <a:ext cx="288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8" name="Line 30"/>
            <p:cNvSpPr>
              <a:spLocks noChangeShapeType="1"/>
            </p:cNvSpPr>
            <p:nvPr/>
          </p:nvSpPr>
          <p:spPr bwMode="auto">
            <a:xfrm flipV="1">
              <a:off x="2928" y="720"/>
              <a:ext cx="144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9" name="Line 31"/>
            <p:cNvSpPr>
              <a:spLocks noChangeShapeType="1"/>
            </p:cNvSpPr>
            <p:nvPr/>
          </p:nvSpPr>
          <p:spPr bwMode="auto">
            <a:xfrm flipH="1" flipV="1">
              <a:off x="2880" y="720"/>
              <a:ext cx="48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0" name="Line 32"/>
            <p:cNvSpPr>
              <a:spLocks noChangeShapeType="1"/>
            </p:cNvSpPr>
            <p:nvPr/>
          </p:nvSpPr>
          <p:spPr bwMode="auto">
            <a:xfrm flipH="1" flipV="1">
              <a:off x="2736" y="720"/>
              <a:ext cx="192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1" name="Line 33"/>
            <p:cNvSpPr>
              <a:spLocks noChangeShapeType="1"/>
            </p:cNvSpPr>
            <p:nvPr/>
          </p:nvSpPr>
          <p:spPr bwMode="auto">
            <a:xfrm flipH="1" flipV="1">
              <a:off x="2592" y="720"/>
              <a:ext cx="336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2" name="Line 34"/>
            <p:cNvSpPr>
              <a:spLocks noChangeShapeType="1"/>
            </p:cNvSpPr>
            <p:nvPr/>
          </p:nvSpPr>
          <p:spPr bwMode="auto">
            <a:xfrm flipH="1" flipV="1">
              <a:off x="2400" y="720"/>
              <a:ext cx="528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3" name="Line 35"/>
            <p:cNvSpPr>
              <a:spLocks noChangeShapeType="1"/>
            </p:cNvSpPr>
            <p:nvPr/>
          </p:nvSpPr>
          <p:spPr bwMode="auto">
            <a:xfrm flipH="1" flipV="1">
              <a:off x="2256" y="768"/>
              <a:ext cx="672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4" name="Line 36"/>
            <p:cNvSpPr>
              <a:spLocks noChangeShapeType="1"/>
            </p:cNvSpPr>
            <p:nvPr/>
          </p:nvSpPr>
          <p:spPr bwMode="auto">
            <a:xfrm flipH="1" flipV="1">
              <a:off x="2112" y="864"/>
              <a:ext cx="816" cy="2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5" name="Line 37"/>
            <p:cNvSpPr>
              <a:spLocks noChangeShapeType="1"/>
            </p:cNvSpPr>
            <p:nvPr/>
          </p:nvSpPr>
          <p:spPr bwMode="auto">
            <a:xfrm flipH="1" flipV="1">
              <a:off x="1920" y="912"/>
              <a:ext cx="1008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6" name="Line 39"/>
            <p:cNvSpPr>
              <a:spLocks noChangeShapeType="1"/>
            </p:cNvSpPr>
            <p:nvPr/>
          </p:nvSpPr>
          <p:spPr bwMode="auto">
            <a:xfrm flipH="1" flipV="1">
              <a:off x="1776" y="1008"/>
              <a:ext cx="1152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7" name="Line 40"/>
            <p:cNvSpPr>
              <a:spLocks noChangeShapeType="1"/>
            </p:cNvSpPr>
            <p:nvPr/>
          </p:nvSpPr>
          <p:spPr bwMode="auto">
            <a:xfrm flipH="1" flipV="1">
              <a:off x="1632" y="1152"/>
              <a:ext cx="1296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8" name="Line 41"/>
            <p:cNvSpPr>
              <a:spLocks noChangeShapeType="1"/>
            </p:cNvSpPr>
            <p:nvPr/>
          </p:nvSpPr>
          <p:spPr bwMode="auto">
            <a:xfrm flipH="1" flipV="1">
              <a:off x="1488" y="1248"/>
              <a:ext cx="144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9" name="Line 42"/>
            <p:cNvSpPr>
              <a:spLocks noChangeShapeType="1"/>
            </p:cNvSpPr>
            <p:nvPr/>
          </p:nvSpPr>
          <p:spPr bwMode="auto">
            <a:xfrm flipH="1" flipV="1">
              <a:off x="1392" y="1344"/>
              <a:ext cx="1536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0" name="Line 43"/>
            <p:cNvSpPr>
              <a:spLocks noChangeShapeType="1"/>
            </p:cNvSpPr>
            <p:nvPr/>
          </p:nvSpPr>
          <p:spPr bwMode="auto">
            <a:xfrm flipH="1" flipV="1">
              <a:off x="1248" y="1488"/>
              <a:ext cx="168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1" name="Line 44"/>
            <p:cNvSpPr>
              <a:spLocks noChangeShapeType="1"/>
            </p:cNvSpPr>
            <p:nvPr/>
          </p:nvSpPr>
          <p:spPr bwMode="auto">
            <a:xfrm flipH="1" flipV="1">
              <a:off x="1104" y="1584"/>
              <a:ext cx="1824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2" name="Line 45"/>
            <p:cNvSpPr>
              <a:spLocks noChangeShapeType="1"/>
            </p:cNvSpPr>
            <p:nvPr/>
          </p:nvSpPr>
          <p:spPr bwMode="auto">
            <a:xfrm flipH="1" flipV="1">
              <a:off x="1056" y="1728"/>
              <a:ext cx="1872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3" name="Line 46"/>
            <p:cNvSpPr>
              <a:spLocks noChangeShapeType="1"/>
            </p:cNvSpPr>
            <p:nvPr/>
          </p:nvSpPr>
          <p:spPr bwMode="auto">
            <a:xfrm flipH="1" flipV="1">
              <a:off x="1008" y="1920"/>
              <a:ext cx="192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4" name="Line 47"/>
            <p:cNvSpPr>
              <a:spLocks noChangeShapeType="1"/>
            </p:cNvSpPr>
            <p:nvPr/>
          </p:nvSpPr>
          <p:spPr bwMode="auto">
            <a:xfrm flipH="1" flipV="1">
              <a:off x="912" y="2112"/>
              <a:ext cx="2016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5" name="Line 48"/>
            <p:cNvSpPr>
              <a:spLocks noChangeShapeType="1"/>
            </p:cNvSpPr>
            <p:nvPr/>
          </p:nvSpPr>
          <p:spPr bwMode="auto">
            <a:xfrm flipH="1" flipV="1">
              <a:off x="816" y="2208"/>
              <a:ext cx="2112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6" name="Line 49"/>
            <p:cNvSpPr>
              <a:spLocks noChangeShapeType="1"/>
            </p:cNvSpPr>
            <p:nvPr/>
          </p:nvSpPr>
          <p:spPr bwMode="auto">
            <a:xfrm flipH="1" flipV="1">
              <a:off x="768" y="2352"/>
              <a:ext cx="216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7" name="Line 50"/>
            <p:cNvSpPr>
              <a:spLocks noChangeShapeType="1"/>
            </p:cNvSpPr>
            <p:nvPr/>
          </p:nvSpPr>
          <p:spPr bwMode="auto">
            <a:xfrm flipH="1" flipV="1">
              <a:off x="768" y="2544"/>
              <a:ext cx="216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8" name="Line 51"/>
            <p:cNvSpPr>
              <a:spLocks noChangeShapeType="1"/>
            </p:cNvSpPr>
            <p:nvPr/>
          </p:nvSpPr>
          <p:spPr bwMode="auto">
            <a:xfrm flipH="1" flipV="1">
              <a:off x="720" y="2736"/>
              <a:ext cx="220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9" name="Line 52"/>
            <p:cNvSpPr>
              <a:spLocks noChangeShapeType="1"/>
            </p:cNvSpPr>
            <p:nvPr/>
          </p:nvSpPr>
          <p:spPr bwMode="auto">
            <a:xfrm flipH="1" flipV="1">
              <a:off x="720" y="2928"/>
              <a:ext cx="220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484438" y="228600"/>
            <a:ext cx="6357937" cy="8239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3399FF"/>
                </a:solidFill>
              </a:rPr>
              <a:t>Историческая справка</a:t>
            </a:r>
          </a:p>
        </p:txBody>
      </p:sp>
      <p:sp>
        <p:nvSpPr>
          <p:cNvPr id="3174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557338"/>
            <a:ext cx="9144000" cy="3606800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z="4400" smtClean="0">
              <a:solidFill>
                <a:schemeClr val="bg2"/>
              </a:solidFill>
            </a:endParaRPr>
          </a:p>
          <a:p>
            <a:pPr>
              <a:buFont typeface="Arial" charset="0"/>
              <a:buNone/>
            </a:pPr>
            <a:r>
              <a:rPr lang="en-US" sz="4400" smtClean="0">
                <a:solidFill>
                  <a:schemeClr val="bg2"/>
                </a:solidFill>
              </a:rPr>
              <a:t> </a:t>
            </a:r>
            <a:endParaRPr lang="ru-RU" smtClean="0">
              <a:solidFill>
                <a:srgbClr val="003300"/>
              </a:solidFill>
              <a:sym typeface="Wingdings" pitchFamily="2" charset="2"/>
            </a:endParaRPr>
          </a:p>
          <a:p>
            <a:pPr>
              <a:buFont typeface="Arial" charset="0"/>
              <a:buNone/>
            </a:pPr>
            <a:endParaRPr lang="ru-RU" sz="3600" smtClean="0">
              <a:solidFill>
                <a:srgbClr val="003300"/>
              </a:solidFill>
            </a:endParaRPr>
          </a:p>
        </p:txBody>
      </p:sp>
      <p:pic>
        <p:nvPicPr>
          <p:cNvPr id="31747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7913" y="260350"/>
            <a:ext cx="7921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2376488" cy="2366962"/>
          </a:xfrm>
          <a:prstGeom prst="rect">
            <a:avLst/>
          </a:prstGeom>
          <a:noFill/>
          <a:ln w="9525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2843213" y="1206500"/>
            <a:ext cx="6300787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22238"/>
            <a:r>
              <a:rPr lang="ru-RU" altLang="ru-RU" sz="2600" i="1">
                <a:solidFill>
                  <a:srgbClr val="000000"/>
                </a:solidFill>
              </a:rPr>
              <a:t>Слово </a:t>
            </a:r>
            <a:r>
              <a:rPr lang="ru-RU" altLang="ru-RU" sz="2600" b="1" i="1">
                <a:solidFill>
                  <a:srgbClr val="3333CC"/>
                </a:solidFill>
              </a:rPr>
              <a:t>«градус»</a:t>
            </a:r>
            <a:r>
              <a:rPr lang="ru-RU" altLang="ru-RU" sz="2600" i="1">
                <a:solidFill>
                  <a:srgbClr val="000000"/>
                </a:solidFill>
              </a:rPr>
              <a:t> – латинское, означает </a:t>
            </a:r>
            <a:r>
              <a:rPr lang="ru-RU" altLang="ru-RU" sz="2600" i="1">
                <a:solidFill>
                  <a:srgbClr val="3333CC"/>
                </a:solidFill>
              </a:rPr>
              <a:t>«шаг»,</a:t>
            </a:r>
            <a:r>
              <a:rPr lang="ru-RU" altLang="ru-RU" sz="2600" i="1">
                <a:solidFill>
                  <a:srgbClr val="000000"/>
                </a:solidFill>
              </a:rPr>
              <a:t> </a:t>
            </a:r>
            <a:r>
              <a:rPr lang="ru-RU" altLang="ru-RU" sz="2600" i="1">
                <a:solidFill>
                  <a:srgbClr val="3333CC"/>
                </a:solidFill>
              </a:rPr>
              <a:t>«ступень».</a:t>
            </a:r>
            <a:r>
              <a:rPr lang="ru-RU" altLang="ru-RU" sz="2600" i="1">
                <a:solidFill>
                  <a:srgbClr val="000000"/>
                </a:solidFill>
              </a:rPr>
              <a:t> Измерение углов в градусах появилось более 3 тыс. лет назад в Вавилоне. </a:t>
            </a:r>
          </a:p>
          <a:p>
            <a:pPr indent="122238"/>
            <a:endParaRPr lang="ru-RU" altLang="ru-RU" sz="1000" i="1">
              <a:solidFill>
                <a:srgbClr val="000000"/>
              </a:solidFill>
            </a:endParaRPr>
          </a:p>
          <a:p>
            <a:pPr indent="122238"/>
            <a:r>
              <a:rPr lang="ru-RU" altLang="ru-RU" sz="2600" i="1">
                <a:solidFill>
                  <a:srgbClr val="000000"/>
                </a:solidFill>
              </a:rPr>
              <a:t>Вавилонские математики и астрономы, а вслед за ними греческие и индийские, полный оборот (окружность) делили на 360 частей – </a:t>
            </a:r>
            <a:r>
              <a:rPr lang="ru-RU" altLang="ru-RU" sz="2600" b="1" i="1">
                <a:solidFill>
                  <a:srgbClr val="000000"/>
                </a:solidFill>
              </a:rPr>
              <a:t>градусов</a:t>
            </a:r>
            <a:r>
              <a:rPr lang="ru-RU" altLang="ru-RU" sz="2600" i="1">
                <a:solidFill>
                  <a:srgbClr val="000000"/>
                </a:solidFill>
              </a:rPr>
              <a:t> (шесть раз по шестьдесят), </a:t>
            </a:r>
          </a:p>
        </p:txBody>
      </p:sp>
      <p:pic>
        <p:nvPicPr>
          <p:cNvPr id="31750" name="Picture 7" descr="14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3779838" y="5876925"/>
            <a:ext cx="4105275" cy="612775"/>
          </a:xfrm>
          <a:prstGeom prst="rect">
            <a:avLst/>
          </a:prstGeom>
          <a:solidFill>
            <a:srgbClr val="FFFF99"/>
          </a:solidFill>
          <a:ln w="9525">
            <a:solidFill>
              <a:srgbClr val="CC9900"/>
            </a:solidFill>
            <a:miter lim="800000"/>
            <a:headEnd/>
            <a:tailEnd/>
          </a:ln>
        </p:spPr>
      </p:pic>
      <p:pic>
        <p:nvPicPr>
          <p:cNvPr id="31751" name="Picture 9" descr="14"/>
          <p:cNvPicPr>
            <a:picLocks noChangeAspect="1" noChangeArrowheads="1"/>
          </p:cNvPicPr>
          <p:nvPr/>
        </p:nvPicPr>
        <p:blipFill>
          <a:blip r:embed="rId5">
            <a:lum bright="-12000"/>
          </a:blip>
          <a:srcRect/>
          <a:stretch>
            <a:fillRect/>
          </a:stretch>
        </p:blipFill>
        <p:spPr bwMode="auto">
          <a:xfrm>
            <a:off x="250825" y="4508500"/>
            <a:ext cx="2447925" cy="1079500"/>
          </a:xfrm>
          <a:prstGeom prst="rect">
            <a:avLst/>
          </a:prstGeom>
          <a:noFill/>
          <a:ln w="9525">
            <a:solidFill>
              <a:srgbClr val="CC99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381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387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000" smtClean="0"/>
              <a:t>Какой угол прямой?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Какой угол является развернутым?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Какой угол является острым?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Какой угол является тупым?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3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657225"/>
            <a:ext cx="8353425" cy="29162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600" i="1" u="sng" dirty="0" smtClean="0">
                <a:solidFill>
                  <a:schemeClr val="tx2">
                    <a:satMod val="130000"/>
                  </a:schemeClr>
                </a:solidFill>
              </a:rPr>
              <a:t>Проблемный</a:t>
            </a: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600" i="1" u="sng" dirty="0" smtClean="0">
                <a:solidFill>
                  <a:schemeClr val="tx2">
                    <a:satMod val="130000"/>
                  </a:schemeClr>
                </a:solidFill>
              </a:rPr>
              <a:t>вопрос</a:t>
            </a: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</a:rPr>
              <a:t>: </a:t>
            </a:r>
            <a:br>
              <a:rPr lang="ru-RU" sz="3600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</a:rPr>
              <a:t>	</a:t>
            </a:r>
            <a:r>
              <a:rPr lang="ru-RU" sz="6000" i="1" dirty="0" smtClean="0">
                <a:solidFill>
                  <a:schemeClr val="tx2">
                    <a:satMod val="130000"/>
                  </a:schemeClr>
                </a:solidFill>
                <a:latin typeface="Monotype Corsiva" pitchFamily="66" charset="0"/>
              </a:rPr>
              <a:t>Как измерить угол при помощи транспортира?</a:t>
            </a:r>
          </a:p>
        </p:txBody>
      </p:sp>
      <p:sp>
        <p:nvSpPr>
          <p:cNvPr id="36866" name="Text Box 7"/>
          <p:cNvSpPr txBox="1">
            <a:spLocks noChangeArrowheads="1"/>
          </p:cNvSpPr>
          <p:nvPr/>
        </p:nvSpPr>
        <p:spPr bwMode="auto">
          <a:xfrm>
            <a:off x="1979613" y="981075"/>
            <a:ext cx="5976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3059113" y="3284538"/>
            <a:ext cx="2808287" cy="2665412"/>
            <a:chOff x="4348" y="1611"/>
            <a:chExt cx="1297" cy="1351"/>
          </a:xfrm>
        </p:grpSpPr>
        <p:sp>
          <p:nvSpPr>
            <p:cNvPr id="36868" name="Freeform 6"/>
            <p:cNvSpPr>
              <a:spLocks/>
            </p:cNvSpPr>
            <p:nvPr/>
          </p:nvSpPr>
          <p:spPr bwMode="auto">
            <a:xfrm>
              <a:off x="5136" y="2607"/>
              <a:ext cx="258" cy="246"/>
            </a:xfrm>
            <a:custGeom>
              <a:avLst/>
              <a:gdLst>
                <a:gd name="T0" fmla="*/ 0 w 776"/>
                <a:gd name="T1" fmla="*/ 99 h 491"/>
                <a:gd name="T2" fmla="*/ 4 w 776"/>
                <a:gd name="T3" fmla="*/ 86 h 491"/>
                <a:gd name="T4" fmla="*/ 9 w 776"/>
                <a:gd name="T5" fmla="*/ 74 h 491"/>
                <a:gd name="T6" fmla="*/ 16 w 776"/>
                <a:gd name="T7" fmla="*/ 62 h 491"/>
                <a:gd name="T8" fmla="*/ 24 w 776"/>
                <a:gd name="T9" fmla="*/ 50 h 491"/>
                <a:gd name="T10" fmla="*/ 31 w 776"/>
                <a:gd name="T11" fmla="*/ 37 h 491"/>
                <a:gd name="T12" fmla="*/ 38 w 776"/>
                <a:gd name="T13" fmla="*/ 25 h 491"/>
                <a:gd name="T14" fmla="*/ 44 w 776"/>
                <a:gd name="T15" fmla="*/ 12 h 491"/>
                <a:gd name="T16" fmla="*/ 48 w 776"/>
                <a:gd name="T17" fmla="*/ 0 h 491"/>
                <a:gd name="T18" fmla="*/ 51 w 776"/>
                <a:gd name="T19" fmla="*/ 25 h 491"/>
                <a:gd name="T20" fmla="*/ 57 w 776"/>
                <a:gd name="T21" fmla="*/ 46 h 491"/>
                <a:gd name="T22" fmla="*/ 64 w 776"/>
                <a:gd name="T23" fmla="*/ 62 h 491"/>
                <a:gd name="T24" fmla="*/ 71 w 776"/>
                <a:gd name="T25" fmla="*/ 76 h 491"/>
                <a:gd name="T26" fmla="*/ 77 w 776"/>
                <a:gd name="T27" fmla="*/ 88 h 491"/>
                <a:gd name="T28" fmla="*/ 83 w 776"/>
                <a:gd name="T29" fmla="*/ 100 h 491"/>
                <a:gd name="T30" fmla="*/ 86 w 776"/>
                <a:gd name="T31" fmla="*/ 111 h 491"/>
                <a:gd name="T32" fmla="*/ 86 w 776"/>
                <a:gd name="T33" fmla="*/ 123 h 491"/>
                <a:gd name="T34" fmla="*/ 76 w 776"/>
                <a:gd name="T35" fmla="*/ 122 h 491"/>
                <a:gd name="T36" fmla="*/ 65 w 776"/>
                <a:gd name="T37" fmla="*/ 121 h 491"/>
                <a:gd name="T38" fmla="*/ 53 w 776"/>
                <a:gd name="T39" fmla="*/ 120 h 491"/>
                <a:gd name="T40" fmla="*/ 40 w 776"/>
                <a:gd name="T41" fmla="*/ 119 h 491"/>
                <a:gd name="T42" fmla="*/ 28 w 776"/>
                <a:gd name="T43" fmla="*/ 116 h 491"/>
                <a:gd name="T44" fmla="*/ 17 w 776"/>
                <a:gd name="T45" fmla="*/ 112 h 491"/>
                <a:gd name="T46" fmla="*/ 7 w 776"/>
                <a:gd name="T47" fmla="*/ 106 h 491"/>
                <a:gd name="T48" fmla="*/ 0 w 776"/>
                <a:gd name="T49" fmla="*/ 99 h 4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6"/>
                <a:gd name="T76" fmla="*/ 0 h 491"/>
                <a:gd name="T77" fmla="*/ 776 w 776"/>
                <a:gd name="T78" fmla="*/ 491 h 4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Freeform 7"/>
            <p:cNvSpPr>
              <a:spLocks/>
            </p:cNvSpPr>
            <p:nvPr/>
          </p:nvSpPr>
          <p:spPr bwMode="auto">
            <a:xfrm>
              <a:off x="5152" y="2626"/>
              <a:ext cx="220" cy="209"/>
            </a:xfrm>
            <a:custGeom>
              <a:avLst/>
              <a:gdLst>
                <a:gd name="T0" fmla="*/ 0 w 661"/>
                <a:gd name="T1" fmla="*/ 84 h 418"/>
                <a:gd name="T2" fmla="*/ 3 w 661"/>
                <a:gd name="T3" fmla="*/ 74 h 418"/>
                <a:gd name="T4" fmla="*/ 8 w 661"/>
                <a:gd name="T5" fmla="*/ 62 h 418"/>
                <a:gd name="T6" fmla="*/ 14 w 661"/>
                <a:gd name="T7" fmla="*/ 52 h 418"/>
                <a:gd name="T8" fmla="*/ 20 w 661"/>
                <a:gd name="T9" fmla="*/ 42 h 418"/>
                <a:gd name="T10" fmla="*/ 27 w 661"/>
                <a:gd name="T11" fmla="*/ 31 h 418"/>
                <a:gd name="T12" fmla="*/ 32 w 661"/>
                <a:gd name="T13" fmla="*/ 21 h 418"/>
                <a:gd name="T14" fmla="*/ 37 w 661"/>
                <a:gd name="T15" fmla="*/ 11 h 418"/>
                <a:gd name="T16" fmla="*/ 41 w 661"/>
                <a:gd name="T17" fmla="*/ 0 h 418"/>
                <a:gd name="T18" fmla="*/ 44 w 661"/>
                <a:gd name="T19" fmla="*/ 22 h 418"/>
                <a:gd name="T20" fmla="*/ 49 w 661"/>
                <a:gd name="T21" fmla="*/ 39 h 418"/>
                <a:gd name="T22" fmla="*/ 55 w 661"/>
                <a:gd name="T23" fmla="*/ 52 h 418"/>
                <a:gd name="T24" fmla="*/ 61 w 661"/>
                <a:gd name="T25" fmla="*/ 65 h 418"/>
                <a:gd name="T26" fmla="*/ 66 w 661"/>
                <a:gd name="T27" fmla="*/ 75 h 418"/>
                <a:gd name="T28" fmla="*/ 71 w 661"/>
                <a:gd name="T29" fmla="*/ 85 h 418"/>
                <a:gd name="T30" fmla="*/ 73 w 661"/>
                <a:gd name="T31" fmla="*/ 95 h 418"/>
                <a:gd name="T32" fmla="*/ 73 w 661"/>
                <a:gd name="T33" fmla="*/ 105 h 418"/>
                <a:gd name="T34" fmla="*/ 65 w 661"/>
                <a:gd name="T35" fmla="*/ 104 h 418"/>
                <a:gd name="T36" fmla="*/ 56 w 661"/>
                <a:gd name="T37" fmla="*/ 103 h 418"/>
                <a:gd name="T38" fmla="*/ 45 w 661"/>
                <a:gd name="T39" fmla="*/ 102 h 418"/>
                <a:gd name="T40" fmla="*/ 35 w 661"/>
                <a:gd name="T41" fmla="*/ 101 h 418"/>
                <a:gd name="T42" fmla="*/ 24 w 661"/>
                <a:gd name="T43" fmla="*/ 99 h 418"/>
                <a:gd name="T44" fmla="*/ 14 w 661"/>
                <a:gd name="T45" fmla="*/ 96 h 418"/>
                <a:gd name="T46" fmla="*/ 6 w 661"/>
                <a:gd name="T47" fmla="*/ 91 h 418"/>
                <a:gd name="T48" fmla="*/ 0 w 661"/>
                <a:gd name="T49" fmla="*/ 84 h 4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1"/>
                <a:gd name="T76" fmla="*/ 0 h 418"/>
                <a:gd name="T77" fmla="*/ 661 w 661"/>
                <a:gd name="T78" fmla="*/ 418 h 4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0" name="Freeform 8"/>
            <p:cNvSpPr>
              <a:spLocks/>
            </p:cNvSpPr>
            <p:nvPr/>
          </p:nvSpPr>
          <p:spPr bwMode="auto">
            <a:xfrm>
              <a:off x="5169" y="2643"/>
              <a:ext cx="182" cy="174"/>
            </a:xfrm>
            <a:custGeom>
              <a:avLst/>
              <a:gdLst>
                <a:gd name="T0" fmla="*/ 0 w 547"/>
                <a:gd name="T1" fmla="*/ 70 h 347"/>
                <a:gd name="T2" fmla="*/ 2 w 547"/>
                <a:gd name="T3" fmla="*/ 61 h 347"/>
                <a:gd name="T4" fmla="*/ 7 w 547"/>
                <a:gd name="T5" fmla="*/ 52 h 347"/>
                <a:gd name="T6" fmla="*/ 11 w 547"/>
                <a:gd name="T7" fmla="*/ 43 h 347"/>
                <a:gd name="T8" fmla="*/ 17 w 547"/>
                <a:gd name="T9" fmla="*/ 35 h 347"/>
                <a:gd name="T10" fmla="*/ 22 w 547"/>
                <a:gd name="T11" fmla="*/ 26 h 347"/>
                <a:gd name="T12" fmla="*/ 27 w 547"/>
                <a:gd name="T13" fmla="*/ 18 h 347"/>
                <a:gd name="T14" fmla="*/ 31 w 547"/>
                <a:gd name="T15" fmla="*/ 9 h 347"/>
                <a:gd name="T16" fmla="*/ 33 w 547"/>
                <a:gd name="T17" fmla="*/ 0 h 347"/>
                <a:gd name="T18" fmla="*/ 36 w 547"/>
                <a:gd name="T19" fmla="*/ 18 h 347"/>
                <a:gd name="T20" fmla="*/ 40 w 547"/>
                <a:gd name="T21" fmla="*/ 32 h 347"/>
                <a:gd name="T22" fmla="*/ 45 w 547"/>
                <a:gd name="T23" fmla="*/ 44 h 347"/>
                <a:gd name="T24" fmla="*/ 50 w 547"/>
                <a:gd name="T25" fmla="*/ 54 h 347"/>
                <a:gd name="T26" fmla="*/ 55 w 547"/>
                <a:gd name="T27" fmla="*/ 62 h 347"/>
                <a:gd name="T28" fmla="*/ 58 w 547"/>
                <a:gd name="T29" fmla="*/ 70 h 347"/>
                <a:gd name="T30" fmla="*/ 61 w 547"/>
                <a:gd name="T31" fmla="*/ 78 h 347"/>
                <a:gd name="T32" fmla="*/ 61 w 547"/>
                <a:gd name="T33" fmla="*/ 87 h 347"/>
                <a:gd name="T34" fmla="*/ 54 w 547"/>
                <a:gd name="T35" fmla="*/ 86 h 347"/>
                <a:gd name="T36" fmla="*/ 46 w 547"/>
                <a:gd name="T37" fmla="*/ 86 h 347"/>
                <a:gd name="T38" fmla="*/ 37 w 547"/>
                <a:gd name="T39" fmla="*/ 85 h 347"/>
                <a:gd name="T40" fmla="*/ 29 w 547"/>
                <a:gd name="T41" fmla="*/ 84 h 347"/>
                <a:gd name="T42" fmla="*/ 20 w 547"/>
                <a:gd name="T43" fmla="*/ 82 h 347"/>
                <a:gd name="T44" fmla="*/ 12 w 547"/>
                <a:gd name="T45" fmla="*/ 79 h 347"/>
                <a:gd name="T46" fmla="*/ 5 w 547"/>
                <a:gd name="T47" fmla="*/ 75 h 347"/>
                <a:gd name="T48" fmla="*/ 0 w 547"/>
                <a:gd name="T49" fmla="*/ 70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7"/>
                <a:gd name="T76" fmla="*/ 0 h 347"/>
                <a:gd name="T77" fmla="*/ 547 w 547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Freeform 9"/>
            <p:cNvSpPr>
              <a:spLocks/>
            </p:cNvSpPr>
            <p:nvPr/>
          </p:nvSpPr>
          <p:spPr bwMode="auto">
            <a:xfrm>
              <a:off x="5186" y="2662"/>
              <a:ext cx="143" cy="137"/>
            </a:xfrm>
            <a:custGeom>
              <a:avLst/>
              <a:gdLst>
                <a:gd name="T0" fmla="*/ 0 w 430"/>
                <a:gd name="T1" fmla="*/ 55 h 274"/>
                <a:gd name="T2" fmla="*/ 2 w 430"/>
                <a:gd name="T3" fmla="*/ 48 h 274"/>
                <a:gd name="T4" fmla="*/ 5 w 430"/>
                <a:gd name="T5" fmla="*/ 41 h 274"/>
                <a:gd name="T6" fmla="*/ 9 w 430"/>
                <a:gd name="T7" fmla="*/ 34 h 274"/>
                <a:gd name="T8" fmla="*/ 13 w 430"/>
                <a:gd name="T9" fmla="*/ 27 h 274"/>
                <a:gd name="T10" fmla="*/ 17 w 430"/>
                <a:gd name="T11" fmla="*/ 20 h 274"/>
                <a:gd name="T12" fmla="*/ 21 w 430"/>
                <a:gd name="T13" fmla="*/ 13 h 274"/>
                <a:gd name="T14" fmla="*/ 24 w 430"/>
                <a:gd name="T15" fmla="*/ 7 h 274"/>
                <a:gd name="T16" fmla="*/ 26 w 430"/>
                <a:gd name="T17" fmla="*/ 0 h 274"/>
                <a:gd name="T18" fmla="*/ 28 w 430"/>
                <a:gd name="T19" fmla="*/ 13 h 274"/>
                <a:gd name="T20" fmla="*/ 32 w 430"/>
                <a:gd name="T21" fmla="*/ 25 h 274"/>
                <a:gd name="T22" fmla="*/ 35 w 430"/>
                <a:gd name="T23" fmla="*/ 34 h 274"/>
                <a:gd name="T24" fmla="*/ 39 w 430"/>
                <a:gd name="T25" fmla="*/ 42 h 274"/>
                <a:gd name="T26" fmla="*/ 43 w 430"/>
                <a:gd name="T27" fmla="*/ 49 h 274"/>
                <a:gd name="T28" fmla="*/ 46 w 430"/>
                <a:gd name="T29" fmla="*/ 55 h 274"/>
                <a:gd name="T30" fmla="*/ 48 w 430"/>
                <a:gd name="T31" fmla="*/ 61 h 274"/>
                <a:gd name="T32" fmla="*/ 48 w 430"/>
                <a:gd name="T33" fmla="*/ 69 h 274"/>
                <a:gd name="T34" fmla="*/ 42 w 430"/>
                <a:gd name="T35" fmla="*/ 68 h 274"/>
                <a:gd name="T36" fmla="*/ 36 w 430"/>
                <a:gd name="T37" fmla="*/ 68 h 274"/>
                <a:gd name="T38" fmla="*/ 29 w 430"/>
                <a:gd name="T39" fmla="*/ 67 h 274"/>
                <a:gd name="T40" fmla="*/ 22 w 430"/>
                <a:gd name="T41" fmla="*/ 66 h 274"/>
                <a:gd name="T42" fmla="*/ 15 w 430"/>
                <a:gd name="T43" fmla="*/ 65 h 274"/>
                <a:gd name="T44" fmla="*/ 9 w 430"/>
                <a:gd name="T45" fmla="*/ 62 h 274"/>
                <a:gd name="T46" fmla="*/ 4 w 430"/>
                <a:gd name="T47" fmla="*/ 58 h 274"/>
                <a:gd name="T48" fmla="*/ 0 w 430"/>
                <a:gd name="T49" fmla="*/ 55 h 2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0"/>
                <a:gd name="T76" fmla="*/ 0 h 274"/>
                <a:gd name="T77" fmla="*/ 430 w 430"/>
                <a:gd name="T78" fmla="*/ 274 h 2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2" name="Freeform 10"/>
            <p:cNvSpPr>
              <a:spLocks/>
            </p:cNvSpPr>
            <p:nvPr/>
          </p:nvSpPr>
          <p:spPr bwMode="auto">
            <a:xfrm>
              <a:off x="5257" y="1871"/>
              <a:ext cx="86" cy="57"/>
            </a:xfrm>
            <a:custGeom>
              <a:avLst/>
              <a:gdLst>
                <a:gd name="T0" fmla="*/ 28 w 259"/>
                <a:gd name="T1" fmla="*/ 17 h 114"/>
                <a:gd name="T2" fmla="*/ 20 w 259"/>
                <a:gd name="T3" fmla="*/ 24 h 114"/>
                <a:gd name="T4" fmla="*/ 14 w 259"/>
                <a:gd name="T5" fmla="*/ 27 h 114"/>
                <a:gd name="T6" fmla="*/ 9 w 259"/>
                <a:gd name="T7" fmla="*/ 29 h 114"/>
                <a:gd name="T8" fmla="*/ 5 w 259"/>
                <a:gd name="T9" fmla="*/ 28 h 114"/>
                <a:gd name="T10" fmla="*/ 2 w 259"/>
                <a:gd name="T11" fmla="*/ 25 h 114"/>
                <a:gd name="T12" fmla="*/ 0 w 259"/>
                <a:gd name="T13" fmla="*/ 19 h 114"/>
                <a:gd name="T14" fmla="*/ 0 w 259"/>
                <a:gd name="T15" fmla="*/ 11 h 114"/>
                <a:gd name="T16" fmla="*/ 1 w 259"/>
                <a:gd name="T17" fmla="*/ 0 h 114"/>
                <a:gd name="T18" fmla="*/ 2 w 259"/>
                <a:gd name="T19" fmla="*/ 3 h 114"/>
                <a:gd name="T20" fmla="*/ 5 w 259"/>
                <a:gd name="T21" fmla="*/ 6 h 114"/>
                <a:gd name="T22" fmla="*/ 7 w 259"/>
                <a:gd name="T23" fmla="*/ 7 h 114"/>
                <a:gd name="T24" fmla="*/ 10 w 259"/>
                <a:gd name="T25" fmla="*/ 7 h 114"/>
                <a:gd name="T26" fmla="*/ 13 w 259"/>
                <a:gd name="T27" fmla="*/ 6 h 114"/>
                <a:gd name="T28" fmla="*/ 16 w 259"/>
                <a:gd name="T29" fmla="*/ 5 h 114"/>
                <a:gd name="T30" fmla="*/ 20 w 259"/>
                <a:gd name="T31" fmla="*/ 3 h 114"/>
                <a:gd name="T32" fmla="*/ 24 w 259"/>
                <a:gd name="T33" fmla="*/ 1 h 114"/>
                <a:gd name="T34" fmla="*/ 25 w 259"/>
                <a:gd name="T35" fmla="*/ 1 h 114"/>
                <a:gd name="T36" fmla="*/ 27 w 259"/>
                <a:gd name="T37" fmla="*/ 2 h 114"/>
                <a:gd name="T38" fmla="*/ 27 w 259"/>
                <a:gd name="T39" fmla="*/ 3 h 114"/>
                <a:gd name="T40" fmla="*/ 28 w 259"/>
                <a:gd name="T41" fmla="*/ 5 h 114"/>
                <a:gd name="T42" fmla="*/ 29 w 259"/>
                <a:gd name="T43" fmla="*/ 7 h 114"/>
                <a:gd name="T44" fmla="*/ 29 w 259"/>
                <a:gd name="T45" fmla="*/ 10 h 114"/>
                <a:gd name="T46" fmla="*/ 29 w 259"/>
                <a:gd name="T47" fmla="*/ 13 h 114"/>
                <a:gd name="T48" fmla="*/ 28 w 259"/>
                <a:gd name="T49" fmla="*/ 17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9"/>
                <a:gd name="T76" fmla="*/ 0 h 114"/>
                <a:gd name="T77" fmla="*/ 259 w 259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3" name="Freeform 11"/>
            <p:cNvSpPr>
              <a:spLocks/>
            </p:cNvSpPr>
            <p:nvPr/>
          </p:nvSpPr>
          <p:spPr bwMode="auto">
            <a:xfrm>
              <a:off x="5257" y="1892"/>
              <a:ext cx="115" cy="67"/>
            </a:xfrm>
            <a:custGeom>
              <a:avLst/>
              <a:gdLst>
                <a:gd name="T0" fmla="*/ 38 w 345"/>
                <a:gd name="T1" fmla="*/ 6 h 134"/>
                <a:gd name="T2" fmla="*/ 31 w 345"/>
                <a:gd name="T3" fmla="*/ 18 h 134"/>
                <a:gd name="T4" fmla="*/ 25 w 345"/>
                <a:gd name="T5" fmla="*/ 27 h 134"/>
                <a:gd name="T6" fmla="*/ 19 w 345"/>
                <a:gd name="T7" fmla="*/ 32 h 134"/>
                <a:gd name="T8" fmla="*/ 14 w 345"/>
                <a:gd name="T9" fmla="*/ 34 h 134"/>
                <a:gd name="T10" fmla="*/ 10 w 345"/>
                <a:gd name="T11" fmla="*/ 31 h 134"/>
                <a:gd name="T12" fmla="*/ 6 w 345"/>
                <a:gd name="T13" fmla="*/ 27 h 134"/>
                <a:gd name="T14" fmla="*/ 3 w 345"/>
                <a:gd name="T15" fmla="*/ 20 h 134"/>
                <a:gd name="T16" fmla="*/ 0 w 345"/>
                <a:gd name="T17" fmla="*/ 11 h 134"/>
                <a:gd name="T18" fmla="*/ 3 w 345"/>
                <a:gd name="T19" fmla="*/ 10 h 134"/>
                <a:gd name="T20" fmla="*/ 7 w 345"/>
                <a:gd name="T21" fmla="*/ 10 h 134"/>
                <a:gd name="T22" fmla="*/ 10 w 345"/>
                <a:gd name="T23" fmla="*/ 9 h 134"/>
                <a:gd name="T24" fmla="*/ 14 w 345"/>
                <a:gd name="T25" fmla="*/ 8 h 134"/>
                <a:gd name="T26" fmla="*/ 17 w 345"/>
                <a:gd name="T27" fmla="*/ 7 h 134"/>
                <a:gd name="T28" fmla="*/ 21 w 345"/>
                <a:gd name="T29" fmla="*/ 7 h 134"/>
                <a:gd name="T30" fmla="*/ 25 w 345"/>
                <a:gd name="T31" fmla="*/ 6 h 134"/>
                <a:gd name="T32" fmla="*/ 28 w 345"/>
                <a:gd name="T33" fmla="*/ 5 h 134"/>
                <a:gd name="T34" fmla="*/ 30 w 345"/>
                <a:gd name="T35" fmla="*/ 3 h 134"/>
                <a:gd name="T36" fmla="*/ 31 w 345"/>
                <a:gd name="T37" fmla="*/ 1 h 134"/>
                <a:gd name="T38" fmla="*/ 33 w 345"/>
                <a:gd name="T39" fmla="*/ 1 h 134"/>
                <a:gd name="T40" fmla="*/ 34 w 345"/>
                <a:gd name="T41" fmla="*/ 0 h 134"/>
                <a:gd name="T42" fmla="*/ 35 w 345"/>
                <a:gd name="T43" fmla="*/ 0 h 134"/>
                <a:gd name="T44" fmla="*/ 37 w 345"/>
                <a:gd name="T45" fmla="*/ 1 h 134"/>
                <a:gd name="T46" fmla="*/ 38 w 345"/>
                <a:gd name="T47" fmla="*/ 3 h 134"/>
                <a:gd name="T48" fmla="*/ 38 w 345"/>
                <a:gd name="T49" fmla="*/ 6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5"/>
                <a:gd name="T76" fmla="*/ 0 h 134"/>
                <a:gd name="T77" fmla="*/ 345 w 345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4" name="Freeform 12"/>
            <p:cNvSpPr>
              <a:spLocks/>
            </p:cNvSpPr>
            <p:nvPr/>
          </p:nvSpPr>
          <p:spPr bwMode="auto">
            <a:xfrm>
              <a:off x="4576" y="2117"/>
              <a:ext cx="756" cy="639"/>
            </a:xfrm>
            <a:custGeom>
              <a:avLst/>
              <a:gdLst>
                <a:gd name="T0" fmla="*/ 245 w 2268"/>
                <a:gd name="T1" fmla="*/ 178 h 1280"/>
                <a:gd name="T2" fmla="*/ 247 w 2268"/>
                <a:gd name="T3" fmla="*/ 128 h 1280"/>
                <a:gd name="T4" fmla="*/ 249 w 2268"/>
                <a:gd name="T5" fmla="*/ 78 h 1280"/>
                <a:gd name="T6" fmla="*/ 251 w 2268"/>
                <a:gd name="T7" fmla="*/ 28 h 1280"/>
                <a:gd name="T8" fmla="*/ 248 w 2268"/>
                <a:gd name="T9" fmla="*/ 0 h 1280"/>
                <a:gd name="T10" fmla="*/ 239 w 2268"/>
                <a:gd name="T11" fmla="*/ 0 h 1280"/>
                <a:gd name="T12" fmla="*/ 231 w 2268"/>
                <a:gd name="T13" fmla="*/ 2 h 1280"/>
                <a:gd name="T14" fmla="*/ 222 w 2268"/>
                <a:gd name="T15" fmla="*/ 3 h 1280"/>
                <a:gd name="T16" fmla="*/ 195 w 2268"/>
                <a:gd name="T17" fmla="*/ 5 h 1280"/>
                <a:gd name="T18" fmla="*/ 150 w 2268"/>
                <a:gd name="T19" fmla="*/ 11 h 1280"/>
                <a:gd name="T20" fmla="*/ 105 w 2268"/>
                <a:gd name="T21" fmla="*/ 18 h 1280"/>
                <a:gd name="T22" fmla="*/ 59 w 2268"/>
                <a:gd name="T23" fmla="*/ 25 h 1280"/>
                <a:gd name="T24" fmla="*/ 32 w 2268"/>
                <a:gd name="T25" fmla="*/ 31 h 1280"/>
                <a:gd name="T26" fmla="*/ 23 w 2268"/>
                <a:gd name="T27" fmla="*/ 38 h 1280"/>
                <a:gd name="T28" fmla="*/ 15 w 2268"/>
                <a:gd name="T29" fmla="*/ 45 h 1280"/>
                <a:gd name="T30" fmla="*/ 5 w 2268"/>
                <a:gd name="T31" fmla="*/ 52 h 1280"/>
                <a:gd name="T32" fmla="*/ 3 w 2268"/>
                <a:gd name="T33" fmla="*/ 67 h 1280"/>
                <a:gd name="T34" fmla="*/ 9 w 2268"/>
                <a:gd name="T35" fmla="*/ 94 h 1280"/>
                <a:gd name="T36" fmla="*/ 15 w 2268"/>
                <a:gd name="T37" fmla="*/ 122 h 1280"/>
                <a:gd name="T38" fmla="*/ 22 w 2268"/>
                <a:gd name="T39" fmla="*/ 149 h 1280"/>
                <a:gd name="T40" fmla="*/ 21 w 2268"/>
                <a:gd name="T41" fmla="*/ 186 h 1280"/>
                <a:gd name="T42" fmla="*/ 18 w 2268"/>
                <a:gd name="T43" fmla="*/ 227 h 1280"/>
                <a:gd name="T44" fmla="*/ 22 w 2268"/>
                <a:gd name="T45" fmla="*/ 263 h 1280"/>
                <a:gd name="T46" fmla="*/ 29 w 2268"/>
                <a:gd name="T47" fmla="*/ 296 h 1280"/>
                <a:gd name="T48" fmla="*/ 45 w 2268"/>
                <a:gd name="T49" fmla="*/ 313 h 1280"/>
                <a:gd name="T50" fmla="*/ 68 w 2268"/>
                <a:gd name="T51" fmla="*/ 317 h 1280"/>
                <a:gd name="T52" fmla="*/ 92 w 2268"/>
                <a:gd name="T53" fmla="*/ 319 h 1280"/>
                <a:gd name="T54" fmla="*/ 116 w 2268"/>
                <a:gd name="T55" fmla="*/ 318 h 1280"/>
                <a:gd name="T56" fmla="*/ 147 w 2268"/>
                <a:gd name="T57" fmla="*/ 292 h 1280"/>
                <a:gd name="T58" fmla="*/ 177 w 2268"/>
                <a:gd name="T59" fmla="*/ 273 h 1280"/>
                <a:gd name="T60" fmla="*/ 200 w 2268"/>
                <a:gd name="T61" fmla="*/ 277 h 1280"/>
                <a:gd name="T62" fmla="*/ 220 w 2268"/>
                <a:gd name="T63" fmla="*/ 282 h 1280"/>
                <a:gd name="T64" fmla="*/ 232 w 2268"/>
                <a:gd name="T65" fmla="*/ 269 h 1280"/>
                <a:gd name="T66" fmla="*/ 234 w 2268"/>
                <a:gd name="T67" fmla="*/ 250 h 1280"/>
                <a:gd name="T68" fmla="*/ 236 w 2268"/>
                <a:gd name="T69" fmla="*/ 231 h 1280"/>
                <a:gd name="T70" fmla="*/ 240 w 2268"/>
                <a:gd name="T71" fmla="*/ 213 h 1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68"/>
                <a:gd name="T109" fmla="*/ 0 h 1280"/>
                <a:gd name="T110" fmla="*/ 2268 w 2268"/>
                <a:gd name="T111" fmla="*/ 1280 h 12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Freeform 13"/>
            <p:cNvSpPr>
              <a:spLocks/>
            </p:cNvSpPr>
            <p:nvPr/>
          </p:nvSpPr>
          <p:spPr bwMode="auto">
            <a:xfrm>
              <a:off x="4584" y="2122"/>
              <a:ext cx="740" cy="623"/>
            </a:xfrm>
            <a:custGeom>
              <a:avLst/>
              <a:gdLst>
                <a:gd name="T0" fmla="*/ 236 w 2220"/>
                <a:gd name="T1" fmla="*/ 169 h 1244"/>
                <a:gd name="T2" fmla="*/ 239 w 2220"/>
                <a:gd name="T3" fmla="*/ 122 h 1244"/>
                <a:gd name="T4" fmla="*/ 242 w 2220"/>
                <a:gd name="T5" fmla="*/ 75 h 1244"/>
                <a:gd name="T6" fmla="*/ 245 w 2220"/>
                <a:gd name="T7" fmla="*/ 27 h 1244"/>
                <a:gd name="T8" fmla="*/ 243 w 2220"/>
                <a:gd name="T9" fmla="*/ 1 h 1244"/>
                <a:gd name="T10" fmla="*/ 233 w 2220"/>
                <a:gd name="T11" fmla="*/ 1 h 1244"/>
                <a:gd name="T12" fmla="*/ 224 w 2220"/>
                <a:gd name="T13" fmla="*/ 2 h 1244"/>
                <a:gd name="T14" fmla="*/ 215 w 2220"/>
                <a:gd name="T15" fmla="*/ 3 h 1244"/>
                <a:gd name="T16" fmla="*/ 189 w 2220"/>
                <a:gd name="T17" fmla="*/ 4 h 1244"/>
                <a:gd name="T18" fmla="*/ 146 w 2220"/>
                <a:gd name="T19" fmla="*/ 11 h 1244"/>
                <a:gd name="T20" fmla="*/ 103 w 2220"/>
                <a:gd name="T21" fmla="*/ 17 h 1244"/>
                <a:gd name="T22" fmla="*/ 60 w 2220"/>
                <a:gd name="T23" fmla="*/ 24 h 1244"/>
                <a:gd name="T24" fmla="*/ 34 w 2220"/>
                <a:gd name="T25" fmla="*/ 29 h 1244"/>
                <a:gd name="T26" fmla="*/ 24 w 2220"/>
                <a:gd name="T27" fmla="*/ 36 h 1244"/>
                <a:gd name="T28" fmla="*/ 15 w 2220"/>
                <a:gd name="T29" fmla="*/ 44 h 1244"/>
                <a:gd name="T30" fmla="*/ 5 w 2220"/>
                <a:gd name="T31" fmla="*/ 51 h 1244"/>
                <a:gd name="T32" fmla="*/ 3 w 2220"/>
                <a:gd name="T33" fmla="*/ 65 h 1244"/>
                <a:gd name="T34" fmla="*/ 9 w 2220"/>
                <a:gd name="T35" fmla="*/ 91 h 1244"/>
                <a:gd name="T36" fmla="*/ 14 w 2220"/>
                <a:gd name="T37" fmla="*/ 117 h 1244"/>
                <a:gd name="T38" fmla="*/ 20 w 2220"/>
                <a:gd name="T39" fmla="*/ 143 h 1244"/>
                <a:gd name="T40" fmla="*/ 20 w 2220"/>
                <a:gd name="T41" fmla="*/ 178 h 1244"/>
                <a:gd name="T42" fmla="*/ 18 w 2220"/>
                <a:gd name="T43" fmla="*/ 217 h 1244"/>
                <a:gd name="T44" fmla="*/ 23 w 2220"/>
                <a:gd name="T45" fmla="*/ 251 h 1244"/>
                <a:gd name="T46" fmla="*/ 31 w 2220"/>
                <a:gd name="T47" fmla="*/ 281 h 1244"/>
                <a:gd name="T48" fmla="*/ 47 w 2220"/>
                <a:gd name="T49" fmla="*/ 298 h 1244"/>
                <a:gd name="T50" fmla="*/ 68 w 2220"/>
                <a:gd name="T51" fmla="*/ 304 h 1244"/>
                <a:gd name="T52" fmla="*/ 90 w 2220"/>
                <a:gd name="T53" fmla="*/ 310 h 1244"/>
                <a:gd name="T54" fmla="*/ 113 w 2220"/>
                <a:gd name="T55" fmla="*/ 312 h 1244"/>
                <a:gd name="T56" fmla="*/ 143 w 2220"/>
                <a:gd name="T57" fmla="*/ 287 h 1244"/>
                <a:gd name="T58" fmla="*/ 172 w 2220"/>
                <a:gd name="T59" fmla="*/ 266 h 1244"/>
                <a:gd name="T60" fmla="*/ 193 w 2220"/>
                <a:gd name="T61" fmla="*/ 266 h 1244"/>
                <a:gd name="T62" fmla="*/ 212 w 2220"/>
                <a:gd name="T63" fmla="*/ 268 h 1244"/>
                <a:gd name="T64" fmla="*/ 223 w 2220"/>
                <a:gd name="T65" fmla="*/ 255 h 1244"/>
                <a:gd name="T66" fmla="*/ 225 w 2220"/>
                <a:gd name="T67" fmla="*/ 237 h 1244"/>
                <a:gd name="T68" fmla="*/ 228 w 2220"/>
                <a:gd name="T69" fmla="*/ 220 h 1244"/>
                <a:gd name="T70" fmla="*/ 232 w 2220"/>
                <a:gd name="T71" fmla="*/ 202 h 1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0"/>
                <a:gd name="T109" fmla="*/ 0 h 1244"/>
                <a:gd name="T110" fmla="*/ 2220 w 2220"/>
                <a:gd name="T111" fmla="*/ 1244 h 1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6" name="Freeform 14"/>
            <p:cNvSpPr>
              <a:spLocks/>
            </p:cNvSpPr>
            <p:nvPr/>
          </p:nvSpPr>
          <p:spPr bwMode="auto">
            <a:xfrm>
              <a:off x="4592" y="2128"/>
              <a:ext cx="724" cy="607"/>
            </a:xfrm>
            <a:custGeom>
              <a:avLst/>
              <a:gdLst>
                <a:gd name="T0" fmla="*/ 227 w 2172"/>
                <a:gd name="T1" fmla="*/ 158 h 1216"/>
                <a:gd name="T2" fmla="*/ 231 w 2172"/>
                <a:gd name="T3" fmla="*/ 114 h 1216"/>
                <a:gd name="T4" fmla="*/ 236 w 2172"/>
                <a:gd name="T5" fmla="*/ 70 h 1216"/>
                <a:gd name="T6" fmla="*/ 240 w 2172"/>
                <a:gd name="T7" fmla="*/ 26 h 1216"/>
                <a:gd name="T8" fmla="*/ 237 w 2172"/>
                <a:gd name="T9" fmla="*/ 1 h 1216"/>
                <a:gd name="T10" fmla="*/ 228 w 2172"/>
                <a:gd name="T11" fmla="*/ 0 h 1216"/>
                <a:gd name="T12" fmla="*/ 217 w 2172"/>
                <a:gd name="T13" fmla="*/ 1 h 1216"/>
                <a:gd name="T14" fmla="*/ 207 w 2172"/>
                <a:gd name="T15" fmla="*/ 2 h 1216"/>
                <a:gd name="T16" fmla="*/ 183 w 2172"/>
                <a:gd name="T17" fmla="*/ 3 h 1216"/>
                <a:gd name="T18" fmla="*/ 142 w 2172"/>
                <a:gd name="T19" fmla="*/ 9 h 1216"/>
                <a:gd name="T20" fmla="*/ 102 w 2172"/>
                <a:gd name="T21" fmla="*/ 15 h 1216"/>
                <a:gd name="T22" fmla="*/ 61 w 2172"/>
                <a:gd name="T23" fmla="*/ 21 h 1216"/>
                <a:gd name="T24" fmla="*/ 36 w 2172"/>
                <a:gd name="T25" fmla="*/ 26 h 1216"/>
                <a:gd name="T26" fmla="*/ 26 w 2172"/>
                <a:gd name="T27" fmla="*/ 34 h 1216"/>
                <a:gd name="T28" fmla="*/ 15 w 2172"/>
                <a:gd name="T29" fmla="*/ 42 h 1216"/>
                <a:gd name="T30" fmla="*/ 5 w 2172"/>
                <a:gd name="T31" fmla="*/ 49 h 1216"/>
                <a:gd name="T32" fmla="*/ 3 w 2172"/>
                <a:gd name="T33" fmla="*/ 63 h 1216"/>
                <a:gd name="T34" fmla="*/ 8 w 2172"/>
                <a:gd name="T35" fmla="*/ 87 h 1216"/>
                <a:gd name="T36" fmla="*/ 14 w 2172"/>
                <a:gd name="T37" fmla="*/ 112 h 1216"/>
                <a:gd name="T38" fmla="*/ 19 w 2172"/>
                <a:gd name="T39" fmla="*/ 136 h 1216"/>
                <a:gd name="T40" fmla="*/ 19 w 2172"/>
                <a:gd name="T41" fmla="*/ 169 h 1216"/>
                <a:gd name="T42" fmla="*/ 19 w 2172"/>
                <a:gd name="T43" fmla="*/ 205 h 1216"/>
                <a:gd name="T44" fmla="*/ 25 w 2172"/>
                <a:gd name="T45" fmla="*/ 236 h 1216"/>
                <a:gd name="T46" fmla="*/ 34 w 2172"/>
                <a:gd name="T47" fmla="*/ 264 h 1216"/>
                <a:gd name="T48" fmla="*/ 48 w 2172"/>
                <a:gd name="T49" fmla="*/ 280 h 1216"/>
                <a:gd name="T50" fmla="*/ 69 w 2172"/>
                <a:gd name="T51" fmla="*/ 289 h 1216"/>
                <a:gd name="T52" fmla="*/ 89 w 2172"/>
                <a:gd name="T53" fmla="*/ 299 h 1216"/>
                <a:gd name="T54" fmla="*/ 110 w 2172"/>
                <a:gd name="T55" fmla="*/ 303 h 1216"/>
                <a:gd name="T56" fmla="*/ 139 w 2172"/>
                <a:gd name="T57" fmla="*/ 280 h 1216"/>
                <a:gd name="T58" fmla="*/ 166 w 2172"/>
                <a:gd name="T59" fmla="*/ 257 h 1216"/>
                <a:gd name="T60" fmla="*/ 186 w 2172"/>
                <a:gd name="T61" fmla="*/ 253 h 1216"/>
                <a:gd name="T62" fmla="*/ 204 w 2172"/>
                <a:gd name="T63" fmla="*/ 252 h 1216"/>
                <a:gd name="T64" fmla="*/ 215 w 2172"/>
                <a:gd name="T65" fmla="*/ 240 h 1216"/>
                <a:gd name="T66" fmla="*/ 217 w 2172"/>
                <a:gd name="T67" fmla="*/ 223 h 1216"/>
                <a:gd name="T68" fmla="*/ 219 w 2172"/>
                <a:gd name="T69" fmla="*/ 206 h 1216"/>
                <a:gd name="T70" fmla="*/ 223 w 2172"/>
                <a:gd name="T71" fmla="*/ 189 h 12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72"/>
                <a:gd name="T109" fmla="*/ 0 h 1216"/>
                <a:gd name="T110" fmla="*/ 2172 w 2172"/>
                <a:gd name="T111" fmla="*/ 1216 h 12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7" name="Freeform 15"/>
            <p:cNvSpPr>
              <a:spLocks/>
            </p:cNvSpPr>
            <p:nvPr/>
          </p:nvSpPr>
          <p:spPr bwMode="auto">
            <a:xfrm>
              <a:off x="4600" y="2133"/>
              <a:ext cx="708" cy="593"/>
            </a:xfrm>
            <a:custGeom>
              <a:avLst/>
              <a:gdLst>
                <a:gd name="T0" fmla="*/ 219 w 2124"/>
                <a:gd name="T1" fmla="*/ 149 h 1187"/>
                <a:gd name="T2" fmla="*/ 223 w 2124"/>
                <a:gd name="T3" fmla="*/ 108 h 1187"/>
                <a:gd name="T4" fmla="*/ 230 w 2124"/>
                <a:gd name="T5" fmla="*/ 66 h 1187"/>
                <a:gd name="T6" fmla="*/ 234 w 2124"/>
                <a:gd name="T7" fmla="*/ 25 h 1187"/>
                <a:gd name="T8" fmla="*/ 232 w 2124"/>
                <a:gd name="T9" fmla="*/ 2 h 1187"/>
                <a:gd name="T10" fmla="*/ 222 w 2124"/>
                <a:gd name="T11" fmla="*/ 0 h 1187"/>
                <a:gd name="T12" fmla="*/ 210 w 2124"/>
                <a:gd name="T13" fmla="*/ 1 h 1187"/>
                <a:gd name="T14" fmla="*/ 200 w 2124"/>
                <a:gd name="T15" fmla="*/ 1 h 1187"/>
                <a:gd name="T16" fmla="*/ 177 w 2124"/>
                <a:gd name="T17" fmla="*/ 2 h 1187"/>
                <a:gd name="T18" fmla="*/ 138 w 2124"/>
                <a:gd name="T19" fmla="*/ 8 h 1187"/>
                <a:gd name="T20" fmla="*/ 100 w 2124"/>
                <a:gd name="T21" fmla="*/ 13 h 1187"/>
                <a:gd name="T22" fmla="*/ 62 w 2124"/>
                <a:gd name="T23" fmla="*/ 19 h 1187"/>
                <a:gd name="T24" fmla="*/ 38 w 2124"/>
                <a:gd name="T25" fmla="*/ 24 h 1187"/>
                <a:gd name="T26" fmla="*/ 27 w 2124"/>
                <a:gd name="T27" fmla="*/ 32 h 1187"/>
                <a:gd name="T28" fmla="*/ 16 w 2124"/>
                <a:gd name="T29" fmla="*/ 41 h 1187"/>
                <a:gd name="T30" fmla="*/ 5 w 2124"/>
                <a:gd name="T31" fmla="*/ 48 h 1187"/>
                <a:gd name="T32" fmla="*/ 2 w 2124"/>
                <a:gd name="T33" fmla="*/ 61 h 1187"/>
                <a:gd name="T34" fmla="*/ 8 w 2124"/>
                <a:gd name="T35" fmla="*/ 84 h 1187"/>
                <a:gd name="T36" fmla="*/ 13 w 2124"/>
                <a:gd name="T37" fmla="*/ 107 h 1187"/>
                <a:gd name="T38" fmla="*/ 18 w 2124"/>
                <a:gd name="T39" fmla="*/ 130 h 1187"/>
                <a:gd name="T40" fmla="*/ 18 w 2124"/>
                <a:gd name="T41" fmla="*/ 161 h 1187"/>
                <a:gd name="T42" fmla="*/ 19 w 2124"/>
                <a:gd name="T43" fmla="*/ 194 h 1187"/>
                <a:gd name="T44" fmla="*/ 26 w 2124"/>
                <a:gd name="T45" fmla="*/ 223 h 1187"/>
                <a:gd name="T46" fmla="*/ 36 w 2124"/>
                <a:gd name="T47" fmla="*/ 249 h 1187"/>
                <a:gd name="T48" fmla="*/ 50 w 2124"/>
                <a:gd name="T49" fmla="*/ 264 h 1187"/>
                <a:gd name="T50" fmla="*/ 69 w 2124"/>
                <a:gd name="T51" fmla="*/ 275 h 1187"/>
                <a:gd name="T52" fmla="*/ 88 w 2124"/>
                <a:gd name="T53" fmla="*/ 288 h 1187"/>
                <a:gd name="T54" fmla="*/ 108 w 2124"/>
                <a:gd name="T55" fmla="*/ 296 h 1187"/>
                <a:gd name="T56" fmla="*/ 134 w 2124"/>
                <a:gd name="T57" fmla="*/ 274 h 1187"/>
                <a:gd name="T58" fmla="*/ 160 w 2124"/>
                <a:gd name="T59" fmla="*/ 250 h 1187"/>
                <a:gd name="T60" fmla="*/ 180 w 2124"/>
                <a:gd name="T61" fmla="*/ 242 h 1187"/>
                <a:gd name="T62" fmla="*/ 197 w 2124"/>
                <a:gd name="T63" fmla="*/ 238 h 1187"/>
                <a:gd name="T64" fmla="*/ 207 w 2124"/>
                <a:gd name="T65" fmla="*/ 225 h 1187"/>
                <a:gd name="T66" fmla="*/ 209 w 2124"/>
                <a:gd name="T67" fmla="*/ 209 h 1187"/>
                <a:gd name="T68" fmla="*/ 211 w 2124"/>
                <a:gd name="T69" fmla="*/ 193 h 1187"/>
                <a:gd name="T70" fmla="*/ 214 w 2124"/>
                <a:gd name="T71" fmla="*/ 178 h 118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1187"/>
                <a:gd name="T110" fmla="*/ 2124 w 2124"/>
                <a:gd name="T111" fmla="*/ 1187 h 118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8" name="Freeform 16"/>
            <p:cNvSpPr>
              <a:spLocks/>
            </p:cNvSpPr>
            <p:nvPr/>
          </p:nvSpPr>
          <p:spPr bwMode="auto">
            <a:xfrm>
              <a:off x="4600" y="2199"/>
              <a:ext cx="125" cy="191"/>
            </a:xfrm>
            <a:custGeom>
              <a:avLst/>
              <a:gdLst>
                <a:gd name="T0" fmla="*/ 42 w 374"/>
                <a:gd name="T1" fmla="*/ 16 h 381"/>
                <a:gd name="T2" fmla="*/ 41 w 374"/>
                <a:gd name="T3" fmla="*/ 18 h 381"/>
                <a:gd name="T4" fmla="*/ 41 w 374"/>
                <a:gd name="T5" fmla="*/ 23 h 381"/>
                <a:gd name="T6" fmla="*/ 39 w 374"/>
                <a:gd name="T7" fmla="*/ 30 h 381"/>
                <a:gd name="T8" fmla="*/ 38 w 374"/>
                <a:gd name="T9" fmla="*/ 40 h 381"/>
                <a:gd name="T10" fmla="*/ 35 w 374"/>
                <a:gd name="T11" fmla="*/ 50 h 381"/>
                <a:gd name="T12" fmla="*/ 33 w 374"/>
                <a:gd name="T13" fmla="*/ 60 h 381"/>
                <a:gd name="T14" fmla="*/ 30 w 374"/>
                <a:gd name="T15" fmla="*/ 69 h 381"/>
                <a:gd name="T16" fmla="*/ 27 w 374"/>
                <a:gd name="T17" fmla="*/ 77 h 381"/>
                <a:gd name="T18" fmla="*/ 24 w 374"/>
                <a:gd name="T19" fmla="*/ 83 h 381"/>
                <a:gd name="T20" fmla="*/ 22 w 374"/>
                <a:gd name="T21" fmla="*/ 87 h 381"/>
                <a:gd name="T22" fmla="*/ 20 w 374"/>
                <a:gd name="T23" fmla="*/ 91 h 381"/>
                <a:gd name="T24" fmla="*/ 19 w 374"/>
                <a:gd name="T25" fmla="*/ 93 h 381"/>
                <a:gd name="T26" fmla="*/ 18 w 374"/>
                <a:gd name="T27" fmla="*/ 94 h 381"/>
                <a:gd name="T28" fmla="*/ 18 w 374"/>
                <a:gd name="T29" fmla="*/ 95 h 381"/>
                <a:gd name="T30" fmla="*/ 18 w 374"/>
                <a:gd name="T31" fmla="*/ 96 h 381"/>
                <a:gd name="T32" fmla="*/ 0 w 374"/>
                <a:gd name="T33" fmla="*/ 31 h 381"/>
                <a:gd name="T34" fmla="*/ 1 w 374"/>
                <a:gd name="T35" fmla="*/ 29 h 381"/>
                <a:gd name="T36" fmla="*/ 5 w 374"/>
                <a:gd name="T37" fmla="*/ 23 h 381"/>
                <a:gd name="T38" fmla="*/ 11 w 374"/>
                <a:gd name="T39" fmla="*/ 15 h 381"/>
                <a:gd name="T40" fmla="*/ 18 w 374"/>
                <a:gd name="T41" fmla="*/ 8 h 381"/>
                <a:gd name="T42" fmla="*/ 25 w 374"/>
                <a:gd name="T43" fmla="*/ 2 h 381"/>
                <a:gd name="T44" fmla="*/ 32 w 374"/>
                <a:gd name="T45" fmla="*/ 0 h 381"/>
                <a:gd name="T46" fmla="*/ 37 w 374"/>
                <a:gd name="T47" fmla="*/ 4 h 381"/>
                <a:gd name="T48" fmla="*/ 42 w 374"/>
                <a:gd name="T49" fmla="*/ 16 h 3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4"/>
                <a:gd name="T76" fmla="*/ 0 h 381"/>
                <a:gd name="T77" fmla="*/ 374 w 374"/>
                <a:gd name="T78" fmla="*/ 381 h 3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Freeform 17"/>
            <p:cNvSpPr>
              <a:spLocks/>
            </p:cNvSpPr>
            <p:nvPr/>
          </p:nvSpPr>
          <p:spPr bwMode="auto">
            <a:xfrm>
              <a:off x="4639" y="2329"/>
              <a:ext cx="292" cy="237"/>
            </a:xfrm>
            <a:custGeom>
              <a:avLst/>
              <a:gdLst>
                <a:gd name="T0" fmla="*/ 44 w 875"/>
                <a:gd name="T1" fmla="*/ 0 h 474"/>
                <a:gd name="T2" fmla="*/ 43 w 875"/>
                <a:gd name="T3" fmla="*/ 2 h 474"/>
                <a:gd name="T4" fmla="*/ 40 w 875"/>
                <a:gd name="T5" fmla="*/ 8 h 474"/>
                <a:gd name="T6" fmla="*/ 35 w 875"/>
                <a:gd name="T7" fmla="*/ 17 h 474"/>
                <a:gd name="T8" fmla="*/ 30 w 875"/>
                <a:gd name="T9" fmla="*/ 27 h 474"/>
                <a:gd name="T10" fmla="*/ 24 w 875"/>
                <a:gd name="T11" fmla="*/ 37 h 474"/>
                <a:gd name="T12" fmla="*/ 19 w 875"/>
                <a:gd name="T13" fmla="*/ 46 h 474"/>
                <a:gd name="T14" fmla="*/ 14 w 875"/>
                <a:gd name="T15" fmla="*/ 54 h 474"/>
                <a:gd name="T16" fmla="*/ 10 w 875"/>
                <a:gd name="T17" fmla="*/ 58 h 474"/>
                <a:gd name="T18" fmla="*/ 6 w 875"/>
                <a:gd name="T19" fmla="*/ 60 h 474"/>
                <a:gd name="T20" fmla="*/ 4 w 875"/>
                <a:gd name="T21" fmla="*/ 65 h 474"/>
                <a:gd name="T22" fmla="*/ 2 w 875"/>
                <a:gd name="T23" fmla="*/ 69 h 474"/>
                <a:gd name="T24" fmla="*/ 1 w 875"/>
                <a:gd name="T25" fmla="*/ 74 h 474"/>
                <a:gd name="T26" fmla="*/ 0 w 875"/>
                <a:gd name="T27" fmla="*/ 78 h 474"/>
                <a:gd name="T28" fmla="*/ 0 w 875"/>
                <a:gd name="T29" fmla="*/ 82 h 474"/>
                <a:gd name="T30" fmla="*/ 0 w 875"/>
                <a:gd name="T31" fmla="*/ 84 h 474"/>
                <a:gd name="T32" fmla="*/ 0 w 875"/>
                <a:gd name="T33" fmla="*/ 86 h 474"/>
                <a:gd name="T34" fmla="*/ 58 w 875"/>
                <a:gd name="T35" fmla="*/ 98 h 474"/>
                <a:gd name="T36" fmla="*/ 97 w 875"/>
                <a:gd name="T37" fmla="*/ 119 h 474"/>
                <a:gd name="T38" fmla="*/ 95 w 875"/>
                <a:gd name="T39" fmla="*/ 117 h 474"/>
                <a:gd name="T40" fmla="*/ 88 w 875"/>
                <a:gd name="T41" fmla="*/ 110 h 474"/>
                <a:gd name="T42" fmla="*/ 79 w 875"/>
                <a:gd name="T43" fmla="*/ 100 h 474"/>
                <a:gd name="T44" fmla="*/ 69 w 875"/>
                <a:gd name="T45" fmla="*/ 86 h 474"/>
                <a:gd name="T46" fmla="*/ 59 w 875"/>
                <a:gd name="T47" fmla="*/ 69 h 474"/>
                <a:gd name="T48" fmla="*/ 51 w 875"/>
                <a:gd name="T49" fmla="*/ 49 h 474"/>
                <a:gd name="T50" fmla="*/ 45 w 875"/>
                <a:gd name="T51" fmla="*/ 26 h 474"/>
                <a:gd name="T52" fmla="*/ 44 w 875"/>
                <a:gd name="T53" fmla="*/ 0 h 4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5"/>
                <a:gd name="T82" fmla="*/ 0 h 474"/>
                <a:gd name="T83" fmla="*/ 875 w 875"/>
                <a:gd name="T84" fmla="*/ 474 h 4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0" name="Freeform 18"/>
            <p:cNvSpPr>
              <a:spLocks/>
            </p:cNvSpPr>
            <p:nvPr/>
          </p:nvSpPr>
          <p:spPr bwMode="auto">
            <a:xfrm>
              <a:off x="5025" y="2253"/>
              <a:ext cx="235" cy="285"/>
            </a:xfrm>
            <a:custGeom>
              <a:avLst/>
              <a:gdLst>
                <a:gd name="T0" fmla="*/ 0 w 705"/>
                <a:gd name="T1" fmla="*/ 142 h 571"/>
                <a:gd name="T2" fmla="*/ 78 w 705"/>
                <a:gd name="T3" fmla="*/ 65 h 571"/>
                <a:gd name="T4" fmla="*/ 75 w 705"/>
                <a:gd name="T5" fmla="*/ 0 h 571"/>
                <a:gd name="T6" fmla="*/ 37 w 705"/>
                <a:gd name="T7" fmla="*/ 2 h 571"/>
                <a:gd name="T8" fmla="*/ 36 w 705"/>
                <a:gd name="T9" fmla="*/ 6 h 571"/>
                <a:gd name="T10" fmla="*/ 34 w 705"/>
                <a:gd name="T11" fmla="*/ 19 h 571"/>
                <a:gd name="T12" fmla="*/ 31 w 705"/>
                <a:gd name="T13" fmla="*/ 37 h 571"/>
                <a:gd name="T14" fmla="*/ 27 w 705"/>
                <a:gd name="T15" fmla="*/ 59 h 571"/>
                <a:gd name="T16" fmla="*/ 22 w 705"/>
                <a:gd name="T17" fmla="*/ 82 h 571"/>
                <a:gd name="T18" fmla="*/ 16 w 705"/>
                <a:gd name="T19" fmla="*/ 105 h 571"/>
                <a:gd name="T20" fmla="*/ 8 w 705"/>
                <a:gd name="T21" fmla="*/ 126 h 571"/>
                <a:gd name="T22" fmla="*/ 0 w 705"/>
                <a:gd name="T23" fmla="*/ 142 h 5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5"/>
                <a:gd name="T37" fmla="*/ 0 h 571"/>
                <a:gd name="T38" fmla="*/ 705 w 705"/>
                <a:gd name="T39" fmla="*/ 571 h 5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1" name="Freeform 19"/>
            <p:cNvSpPr>
              <a:spLocks/>
            </p:cNvSpPr>
            <p:nvPr/>
          </p:nvSpPr>
          <p:spPr bwMode="auto">
            <a:xfrm>
              <a:off x="4653" y="2481"/>
              <a:ext cx="612" cy="203"/>
            </a:xfrm>
            <a:custGeom>
              <a:avLst/>
              <a:gdLst>
                <a:gd name="T0" fmla="*/ 195 w 1835"/>
                <a:gd name="T1" fmla="*/ 64 h 407"/>
                <a:gd name="T2" fmla="*/ 196 w 1835"/>
                <a:gd name="T3" fmla="*/ 59 h 407"/>
                <a:gd name="T4" fmla="*/ 197 w 1835"/>
                <a:gd name="T5" fmla="*/ 55 h 407"/>
                <a:gd name="T6" fmla="*/ 198 w 1835"/>
                <a:gd name="T7" fmla="*/ 50 h 407"/>
                <a:gd name="T8" fmla="*/ 200 w 1835"/>
                <a:gd name="T9" fmla="*/ 47 h 407"/>
                <a:gd name="T10" fmla="*/ 201 w 1835"/>
                <a:gd name="T11" fmla="*/ 42 h 407"/>
                <a:gd name="T12" fmla="*/ 202 w 1835"/>
                <a:gd name="T13" fmla="*/ 38 h 407"/>
                <a:gd name="T14" fmla="*/ 203 w 1835"/>
                <a:gd name="T15" fmla="*/ 34 h 407"/>
                <a:gd name="T16" fmla="*/ 204 w 1835"/>
                <a:gd name="T17" fmla="*/ 30 h 407"/>
                <a:gd name="T18" fmla="*/ 204 w 1835"/>
                <a:gd name="T19" fmla="*/ 28 h 407"/>
                <a:gd name="T20" fmla="*/ 203 w 1835"/>
                <a:gd name="T21" fmla="*/ 25 h 407"/>
                <a:gd name="T22" fmla="*/ 201 w 1835"/>
                <a:gd name="T23" fmla="*/ 19 h 407"/>
                <a:gd name="T24" fmla="*/ 199 w 1835"/>
                <a:gd name="T25" fmla="*/ 14 h 407"/>
                <a:gd name="T26" fmla="*/ 195 w 1835"/>
                <a:gd name="T27" fmla="*/ 8 h 407"/>
                <a:gd name="T28" fmla="*/ 190 w 1835"/>
                <a:gd name="T29" fmla="*/ 3 h 407"/>
                <a:gd name="T30" fmla="*/ 184 w 1835"/>
                <a:gd name="T31" fmla="*/ 0 h 407"/>
                <a:gd name="T32" fmla="*/ 177 w 1835"/>
                <a:gd name="T33" fmla="*/ 0 h 407"/>
                <a:gd name="T34" fmla="*/ 165 w 1835"/>
                <a:gd name="T35" fmla="*/ 2 h 407"/>
                <a:gd name="T36" fmla="*/ 153 w 1835"/>
                <a:gd name="T37" fmla="*/ 8 h 407"/>
                <a:gd name="T38" fmla="*/ 142 w 1835"/>
                <a:gd name="T39" fmla="*/ 17 h 407"/>
                <a:gd name="T40" fmla="*/ 131 w 1835"/>
                <a:gd name="T41" fmla="*/ 28 h 407"/>
                <a:gd name="T42" fmla="*/ 120 w 1835"/>
                <a:gd name="T43" fmla="*/ 41 h 407"/>
                <a:gd name="T44" fmla="*/ 109 w 1835"/>
                <a:gd name="T45" fmla="*/ 54 h 407"/>
                <a:gd name="T46" fmla="*/ 99 w 1835"/>
                <a:gd name="T47" fmla="*/ 68 h 407"/>
                <a:gd name="T48" fmla="*/ 89 w 1835"/>
                <a:gd name="T49" fmla="*/ 82 h 407"/>
                <a:gd name="T50" fmla="*/ 78 w 1835"/>
                <a:gd name="T51" fmla="*/ 73 h 407"/>
                <a:gd name="T52" fmla="*/ 68 w 1835"/>
                <a:gd name="T53" fmla="*/ 65 h 407"/>
                <a:gd name="T54" fmla="*/ 57 w 1835"/>
                <a:gd name="T55" fmla="*/ 56 h 407"/>
                <a:gd name="T56" fmla="*/ 47 w 1835"/>
                <a:gd name="T57" fmla="*/ 48 h 407"/>
                <a:gd name="T58" fmla="*/ 36 w 1835"/>
                <a:gd name="T59" fmla="*/ 40 h 407"/>
                <a:gd name="T60" fmla="*/ 26 w 1835"/>
                <a:gd name="T61" fmla="*/ 32 h 407"/>
                <a:gd name="T62" fmla="*/ 15 w 1835"/>
                <a:gd name="T63" fmla="*/ 23 h 407"/>
                <a:gd name="T64" fmla="*/ 5 w 1835"/>
                <a:gd name="T65" fmla="*/ 15 h 407"/>
                <a:gd name="T66" fmla="*/ 4 w 1835"/>
                <a:gd name="T67" fmla="*/ 21 h 407"/>
                <a:gd name="T68" fmla="*/ 4 w 1835"/>
                <a:gd name="T69" fmla="*/ 27 h 407"/>
                <a:gd name="T70" fmla="*/ 3 w 1835"/>
                <a:gd name="T71" fmla="*/ 33 h 407"/>
                <a:gd name="T72" fmla="*/ 2 w 1835"/>
                <a:gd name="T73" fmla="*/ 39 h 407"/>
                <a:gd name="T74" fmla="*/ 2 w 1835"/>
                <a:gd name="T75" fmla="*/ 45 h 407"/>
                <a:gd name="T76" fmla="*/ 1 w 1835"/>
                <a:gd name="T77" fmla="*/ 51 h 407"/>
                <a:gd name="T78" fmla="*/ 0 w 1835"/>
                <a:gd name="T79" fmla="*/ 57 h 407"/>
                <a:gd name="T80" fmla="*/ 0 w 1835"/>
                <a:gd name="T81" fmla="*/ 64 h 407"/>
                <a:gd name="T82" fmla="*/ 11 w 1835"/>
                <a:gd name="T83" fmla="*/ 68 h 407"/>
                <a:gd name="T84" fmla="*/ 22 w 1835"/>
                <a:gd name="T85" fmla="*/ 73 h 407"/>
                <a:gd name="T86" fmla="*/ 33 w 1835"/>
                <a:gd name="T87" fmla="*/ 77 h 407"/>
                <a:gd name="T88" fmla="*/ 44 w 1835"/>
                <a:gd name="T89" fmla="*/ 82 h 407"/>
                <a:gd name="T90" fmla="*/ 55 w 1835"/>
                <a:gd name="T91" fmla="*/ 87 h 407"/>
                <a:gd name="T92" fmla="*/ 66 w 1835"/>
                <a:gd name="T93" fmla="*/ 92 h 407"/>
                <a:gd name="T94" fmla="*/ 76 w 1835"/>
                <a:gd name="T95" fmla="*/ 96 h 407"/>
                <a:gd name="T96" fmla="*/ 88 w 1835"/>
                <a:gd name="T97" fmla="*/ 101 h 407"/>
                <a:gd name="T98" fmla="*/ 92 w 1835"/>
                <a:gd name="T99" fmla="*/ 97 h 407"/>
                <a:gd name="T100" fmla="*/ 102 w 1835"/>
                <a:gd name="T101" fmla="*/ 89 h 407"/>
                <a:gd name="T102" fmla="*/ 118 w 1835"/>
                <a:gd name="T103" fmla="*/ 77 h 407"/>
                <a:gd name="T104" fmla="*/ 136 w 1835"/>
                <a:gd name="T105" fmla="*/ 64 h 407"/>
                <a:gd name="T106" fmla="*/ 155 w 1835"/>
                <a:gd name="T107" fmla="*/ 54 h 407"/>
                <a:gd name="T108" fmla="*/ 172 w 1835"/>
                <a:gd name="T109" fmla="*/ 49 h 407"/>
                <a:gd name="T110" fmla="*/ 187 w 1835"/>
                <a:gd name="T111" fmla="*/ 51 h 407"/>
                <a:gd name="T112" fmla="*/ 195 w 1835"/>
                <a:gd name="T113" fmla="*/ 64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35"/>
                <a:gd name="T172" fmla="*/ 0 h 407"/>
                <a:gd name="T173" fmla="*/ 1835 w 1835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2" name="Freeform 20"/>
            <p:cNvSpPr>
              <a:spLocks/>
            </p:cNvSpPr>
            <p:nvPr/>
          </p:nvSpPr>
          <p:spPr bwMode="auto">
            <a:xfrm>
              <a:off x="4788" y="2205"/>
              <a:ext cx="330" cy="320"/>
            </a:xfrm>
            <a:custGeom>
              <a:avLst/>
              <a:gdLst>
                <a:gd name="T0" fmla="*/ 110 w 989"/>
                <a:gd name="T1" fmla="*/ 55 h 640"/>
                <a:gd name="T2" fmla="*/ 97 w 989"/>
                <a:gd name="T3" fmla="*/ 30 h 640"/>
                <a:gd name="T4" fmla="*/ 84 w 989"/>
                <a:gd name="T5" fmla="*/ 13 h 640"/>
                <a:gd name="T6" fmla="*/ 70 w 989"/>
                <a:gd name="T7" fmla="*/ 3 h 640"/>
                <a:gd name="T8" fmla="*/ 57 w 989"/>
                <a:gd name="T9" fmla="*/ 0 h 640"/>
                <a:gd name="T10" fmla="*/ 42 w 989"/>
                <a:gd name="T11" fmla="*/ 3 h 640"/>
                <a:gd name="T12" fmla="*/ 29 w 989"/>
                <a:gd name="T13" fmla="*/ 11 h 640"/>
                <a:gd name="T14" fmla="*/ 14 w 989"/>
                <a:gd name="T15" fmla="*/ 25 h 640"/>
                <a:gd name="T16" fmla="*/ 0 w 989"/>
                <a:gd name="T17" fmla="*/ 45 h 640"/>
                <a:gd name="T18" fmla="*/ 0 w 989"/>
                <a:gd name="T19" fmla="*/ 66 h 640"/>
                <a:gd name="T20" fmla="*/ 1 w 989"/>
                <a:gd name="T21" fmla="*/ 85 h 640"/>
                <a:gd name="T22" fmla="*/ 4 w 989"/>
                <a:gd name="T23" fmla="*/ 102 h 640"/>
                <a:gd name="T24" fmla="*/ 8 w 989"/>
                <a:gd name="T25" fmla="*/ 118 h 640"/>
                <a:gd name="T26" fmla="*/ 14 w 989"/>
                <a:gd name="T27" fmla="*/ 133 h 640"/>
                <a:gd name="T28" fmla="*/ 23 w 989"/>
                <a:gd name="T29" fmla="*/ 144 h 640"/>
                <a:gd name="T30" fmla="*/ 34 w 989"/>
                <a:gd name="T31" fmla="*/ 154 h 640"/>
                <a:gd name="T32" fmla="*/ 48 w 989"/>
                <a:gd name="T33" fmla="*/ 160 h 640"/>
                <a:gd name="T34" fmla="*/ 61 w 989"/>
                <a:gd name="T35" fmla="*/ 157 h 640"/>
                <a:gd name="T36" fmla="*/ 73 w 989"/>
                <a:gd name="T37" fmla="*/ 150 h 640"/>
                <a:gd name="T38" fmla="*/ 82 w 989"/>
                <a:gd name="T39" fmla="*/ 140 h 640"/>
                <a:gd name="T40" fmla="*/ 90 w 989"/>
                <a:gd name="T41" fmla="*/ 126 h 640"/>
                <a:gd name="T42" fmla="*/ 96 w 989"/>
                <a:gd name="T43" fmla="*/ 111 h 640"/>
                <a:gd name="T44" fmla="*/ 102 w 989"/>
                <a:gd name="T45" fmla="*/ 93 h 640"/>
                <a:gd name="T46" fmla="*/ 106 w 989"/>
                <a:gd name="T47" fmla="*/ 75 h 640"/>
                <a:gd name="T48" fmla="*/ 110 w 989"/>
                <a:gd name="T49" fmla="*/ 55 h 6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9"/>
                <a:gd name="T76" fmla="*/ 0 h 640"/>
                <a:gd name="T77" fmla="*/ 989 w 989"/>
                <a:gd name="T78" fmla="*/ 640 h 6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21"/>
            <p:cNvSpPr>
              <a:spLocks/>
            </p:cNvSpPr>
            <p:nvPr/>
          </p:nvSpPr>
          <p:spPr bwMode="auto">
            <a:xfrm>
              <a:off x="4804" y="2212"/>
              <a:ext cx="286" cy="286"/>
            </a:xfrm>
            <a:custGeom>
              <a:avLst/>
              <a:gdLst>
                <a:gd name="T0" fmla="*/ 94 w 857"/>
                <a:gd name="T1" fmla="*/ 45 h 571"/>
                <a:gd name="T2" fmla="*/ 83 w 857"/>
                <a:gd name="T3" fmla="*/ 26 h 571"/>
                <a:gd name="T4" fmla="*/ 73 w 857"/>
                <a:gd name="T5" fmla="*/ 11 h 571"/>
                <a:gd name="T6" fmla="*/ 62 w 857"/>
                <a:gd name="T7" fmla="*/ 3 h 571"/>
                <a:gd name="T8" fmla="*/ 51 w 857"/>
                <a:gd name="T9" fmla="*/ 0 h 571"/>
                <a:gd name="T10" fmla="*/ 39 w 857"/>
                <a:gd name="T11" fmla="*/ 2 h 571"/>
                <a:gd name="T12" fmla="*/ 28 w 857"/>
                <a:gd name="T13" fmla="*/ 10 h 571"/>
                <a:gd name="T14" fmla="*/ 16 w 857"/>
                <a:gd name="T15" fmla="*/ 21 h 571"/>
                <a:gd name="T16" fmla="*/ 5 w 857"/>
                <a:gd name="T17" fmla="*/ 38 h 571"/>
                <a:gd name="T18" fmla="*/ 3 w 857"/>
                <a:gd name="T19" fmla="*/ 46 h 571"/>
                <a:gd name="T20" fmla="*/ 1 w 857"/>
                <a:gd name="T21" fmla="*/ 55 h 571"/>
                <a:gd name="T22" fmla="*/ 0 w 857"/>
                <a:gd name="T23" fmla="*/ 62 h 571"/>
                <a:gd name="T24" fmla="*/ 0 w 857"/>
                <a:gd name="T25" fmla="*/ 69 h 571"/>
                <a:gd name="T26" fmla="*/ 1 w 857"/>
                <a:gd name="T27" fmla="*/ 76 h 571"/>
                <a:gd name="T28" fmla="*/ 3 w 857"/>
                <a:gd name="T29" fmla="*/ 82 h 571"/>
                <a:gd name="T30" fmla="*/ 6 w 857"/>
                <a:gd name="T31" fmla="*/ 89 h 571"/>
                <a:gd name="T32" fmla="*/ 11 w 857"/>
                <a:gd name="T33" fmla="*/ 95 h 571"/>
                <a:gd name="T34" fmla="*/ 10 w 857"/>
                <a:gd name="T35" fmla="*/ 101 h 571"/>
                <a:gd name="T36" fmla="*/ 10 w 857"/>
                <a:gd name="T37" fmla="*/ 107 h 571"/>
                <a:gd name="T38" fmla="*/ 12 w 857"/>
                <a:gd name="T39" fmla="*/ 112 h 571"/>
                <a:gd name="T40" fmla="*/ 14 w 857"/>
                <a:gd name="T41" fmla="*/ 116 h 571"/>
                <a:gd name="T42" fmla="*/ 17 w 857"/>
                <a:gd name="T43" fmla="*/ 119 h 571"/>
                <a:gd name="T44" fmla="*/ 21 w 857"/>
                <a:gd name="T45" fmla="*/ 121 h 571"/>
                <a:gd name="T46" fmla="*/ 25 w 857"/>
                <a:gd name="T47" fmla="*/ 122 h 571"/>
                <a:gd name="T48" fmla="*/ 29 w 857"/>
                <a:gd name="T49" fmla="*/ 123 h 571"/>
                <a:gd name="T50" fmla="*/ 31 w 857"/>
                <a:gd name="T51" fmla="*/ 131 h 571"/>
                <a:gd name="T52" fmla="*/ 34 w 857"/>
                <a:gd name="T53" fmla="*/ 137 h 571"/>
                <a:gd name="T54" fmla="*/ 36 w 857"/>
                <a:gd name="T55" fmla="*/ 141 h 571"/>
                <a:gd name="T56" fmla="*/ 39 w 857"/>
                <a:gd name="T57" fmla="*/ 143 h 571"/>
                <a:gd name="T58" fmla="*/ 42 w 857"/>
                <a:gd name="T59" fmla="*/ 142 h 571"/>
                <a:gd name="T60" fmla="*/ 46 w 857"/>
                <a:gd name="T61" fmla="*/ 140 h 571"/>
                <a:gd name="T62" fmla="*/ 50 w 857"/>
                <a:gd name="T63" fmla="*/ 135 h 571"/>
                <a:gd name="T64" fmla="*/ 54 w 857"/>
                <a:gd name="T65" fmla="*/ 128 h 571"/>
                <a:gd name="T66" fmla="*/ 59 w 857"/>
                <a:gd name="T67" fmla="*/ 132 h 571"/>
                <a:gd name="T68" fmla="*/ 63 w 857"/>
                <a:gd name="T69" fmla="*/ 134 h 571"/>
                <a:gd name="T70" fmla="*/ 67 w 857"/>
                <a:gd name="T71" fmla="*/ 134 h 571"/>
                <a:gd name="T72" fmla="*/ 70 w 857"/>
                <a:gd name="T73" fmla="*/ 132 h 571"/>
                <a:gd name="T74" fmla="*/ 73 w 857"/>
                <a:gd name="T75" fmla="*/ 128 h 571"/>
                <a:gd name="T76" fmla="*/ 74 w 857"/>
                <a:gd name="T77" fmla="*/ 122 h 571"/>
                <a:gd name="T78" fmla="*/ 76 w 857"/>
                <a:gd name="T79" fmla="*/ 115 h 571"/>
                <a:gd name="T80" fmla="*/ 77 w 857"/>
                <a:gd name="T81" fmla="*/ 106 h 571"/>
                <a:gd name="T82" fmla="*/ 82 w 857"/>
                <a:gd name="T83" fmla="*/ 104 h 571"/>
                <a:gd name="T84" fmla="*/ 87 w 857"/>
                <a:gd name="T85" fmla="*/ 100 h 571"/>
                <a:gd name="T86" fmla="*/ 90 w 857"/>
                <a:gd name="T87" fmla="*/ 94 h 571"/>
                <a:gd name="T88" fmla="*/ 93 w 857"/>
                <a:gd name="T89" fmla="*/ 88 h 571"/>
                <a:gd name="T90" fmla="*/ 95 w 857"/>
                <a:gd name="T91" fmla="*/ 79 h 571"/>
                <a:gd name="T92" fmla="*/ 95 w 857"/>
                <a:gd name="T93" fmla="*/ 69 h 571"/>
                <a:gd name="T94" fmla="*/ 95 w 857"/>
                <a:gd name="T95" fmla="*/ 58 h 571"/>
                <a:gd name="T96" fmla="*/ 94 w 857"/>
                <a:gd name="T97" fmla="*/ 45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7"/>
                <a:gd name="T148" fmla="*/ 0 h 571"/>
                <a:gd name="T149" fmla="*/ 857 w 857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4" name="Freeform 22"/>
            <p:cNvSpPr>
              <a:spLocks/>
            </p:cNvSpPr>
            <p:nvPr/>
          </p:nvSpPr>
          <p:spPr bwMode="auto">
            <a:xfrm>
              <a:off x="4824" y="2211"/>
              <a:ext cx="246" cy="247"/>
            </a:xfrm>
            <a:custGeom>
              <a:avLst/>
              <a:gdLst>
                <a:gd name="T0" fmla="*/ 81 w 740"/>
                <a:gd name="T1" fmla="*/ 39 h 494"/>
                <a:gd name="T2" fmla="*/ 71 w 740"/>
                <a:gd name="T3" fmla="*/ 22 h 494"/>
                <a:gd name="T4" fmla="*/ 62 w 740"/>
                <a:gd name="T5" fmla="*/ 10 h 494"/>
                <a:gd name="T6" fmla="*/ 53 w 740"/>
                <a:gd name="T7" fmla="*/ 3 h 494"/>
                <a:gd name="T8" fmla="*/ 44 w 740"/>
                <a:gd name="T9" fmla="*/ 0 h 494"/>
                <a:gd name="T10" fmla="*/ 34 w 740"/>
                <a:gd name="T11" fmla="*/ 2 h 494"/>
                <a:gd name="T12" fmla="*/ 24 w 740"/>
                <a:gd name="T13" fmla="*/ 8 h 494"/>
                <a:gd name="T14" fmla="*/ 14 w 740"/>
                <a:gd name="T15" fmla="*/ 18 h 494"/>
                <a:gd name="T16" fmla="*/ 4 w 740"/>
                <a:gd name="T17" fmla="*/ 33 h 494"/>
                <a:gd name="T18" fmla="*/ 2 w 740"/>
                <a:gd name="T19" fmla="*/ 40 h 494"/>
                <a:gd name="T20" fmla="*/ 1 w 740"/>
                <a:gd name="T21" fmla="*/ 47 h 494"/>
                <a:gd name="T22" fmla="*/ 0 w 740"/>
                <a:gd name="T23" fmla="*/ 54 h 494"/>
                <a:gd name="T24" fmla="*/ 0 w 740"/>
                <a:gd name="T25" fmla="*/ 60 h 494"/>
                <a:gd name="T26" fmla="*/ 1 w 740"/>
                <a:gd name="T27" fmla="*/ 65 h 494"/>
                <a:gd name="T28" fmla="*/ 3 w 740"/>
                <a:gd name="T29" fmla="*/ 71 h 494"/>
                <a:gd name="T30" fmla="*/ 5 w 740"/>
                <a:gd name="T31" fmla="*/ 77 h 494"/>
                <a:gd name="T32" fmla="*/ 9 w 740"/>
                <a:gd name="T33" fmla="*/ 82 h 494"/>
                <a:gd name="T34" fmla="*/ 8 w 740"/>
                <a:gd name="T35" fmla="*/ 88 h 494"/>
                <a:gd name="T36" fmla="*/ 9 w 740"/>
                <a:gd name="T37" fmla="*/ 93 h 494"/>
                <a:gd name="T38" fmla="*/ 10 w 740"/>
                <a:gd name="T39" fmla="*/ 97 h 494"/>
                <a:gd name="T40" fmla="*/ 12 w 740"/>
                <a:gd name="T41" fmla="*/ 101 h 494"/>
                <a:gd name="T42" fmla="*/ 15 w 740"/>
                <a:gd name="T43" fmla="*/ 103 h 494"/>
                <a:gd name="T44" fmla="*/ 18 w 740"/>
                <a:gd name="T45" fmla="*/ 105 h 494"/>
                <a:gd name="T46" fmla="*/ 21 w 740"/>
                <a:gd name="T47" fmla="*/ 106 h 494"/>
                <a:gd name="T48" fmla="*/ 25 w 740"/>
                <a:gd name="T49" fmla="*/ 107 h 494"/>
                <a:gd name="T50" fmla="*/ 27 w 740"/>
                <a:gd name="T51" fmla="*/ 113 h 494"/>
                <a:gd name="T52" fmla="*/ 29 w 740"/>
                <a:gd name="T53" fmla="*/ 119 h 494"/>
                <a:gd name="T54" fmla="*/ 31 w 740"/>
                <a:gd name="T55" fmla="*/ 122 h 494"/>
                <a:gd name="T56" fmla="*/ 34 w 740"/>
                <a:gd name="T57" fmla="*/ 124 h 494"/>
                <a:gd name="T58" fmla="*/ 36 w 740"/>
                <a:gd name="T59" fmla="*/ 124 h 494"/>
                <a:gd name="T60" fmla="*/ 39 w 740"/>
                <a:gd name="T61" fmla="*/ 121 h 494"/>
                <a:gd name="T62" fmla="*/ 43 w 740"/>
                <a:gd name="T63" fmla="*/ 117 h 494"/>
                <a:gd name="T64" fmla="*/ 46 w 740"/>
                <a:gd name="T65" fmla="*/ 111 h 494"/>
                <a:gd name="T66" fmla="*/ 51 w 740"/>
                <a:gd name="T67" fmla="*/ 114 h 494"/>
                <a:gd name="T68" fmla="*/ 55 w 740"/>
                <a:gd name="T69" fmla="*/ 116 h 494"/>
                <a:gd name="T70" fmla="*/ 58 w 740"/>
                <a:gd name="T71" fmla="*/ 116 h 494"/>
                <a:gd name="T72" fmla="*/ 61 w 740"/>
                <a:gd name="T73" fmla="*/ 114 h 494"/>
                <a:gd name="T74" fmla="*/ 62 w 740"/>
                <a:gd name="T75" fmla="*/ 110 h 494"/>
                <a:gd name="T76" fmla="*/ 64 w 740"/>
                <a:gd name="T77" fmla="*/ 106 h 494"/>
                <a:gd name="T78" fmla="*/ 65 w 740"/>
                <a:gd name="T79" fmla="*/ 99 h 494"/>
                <a:gd name="T80" fmla="*/ 66 w 740"/>
                <a:gd name="T81" fmla="*/ 92 h 494"/>
                <a:gd name="T82" fmla="*/ 70 w 740"/>
                <a:gd name="T83" fmla="*/ 90 h 494"/>
                <a:gd name="T84" fmla="*/ 74 w 740"/>
                <a:gd name="T85" fmla="*/ 86 h 494"/>
                <a:gd name="T86" fmla="*/ 77 w 740"/>
                <a:gd name="T87" fmla="*/ 81 h 494"/>
                <a:gd name="T88" fmla="*/ 80 w 740"/>
                <a:gd name="T89" fmla="*/ 76 h 494"/>
                <a:gd name="T90" fmla="*/ 81 w 740"/>
                <a:gd name="T91" fmla="*/ 68 h 494"/>
                <a:gd name="T92" fmla="*/ 82 w 740"/>
                <a:gd name="T93" fmla="*/ 60 h 494"/>
                <a:gd name="T94" fmla="*/ 81 w 740"/>
                <a:gd name="T95" fmla="*/ 50 h 494"/>
                <a:gd name="T96" fmla="*/ 81 w 740"/>
                <a:gd name="T97" fmla="*/ 39 h 4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40"/>
                <a:gd name="T148" fmla="*/ 0 h 494"/>
                <a:gd name="T149" fmla="*/ 740 w 740"/>
                <a:gd name="T150" fmla="*/ 494 h 4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5" name="Freeform 23"/>
            <p:cNvSpPr>
              <a:spLocks/>
            </p:cNvSpPr>
            <p:nvPr/>
          </p:nvSpPr>
          <p:spPr bwMode="auto">
            <a:xfrm>
              <a:off x="4843" y="2211"/>
              <a:ext cx="208" cy="207"/>
            </a:xfrm>
            <a:custGeom>
              <a:avLst/>
              <a:gdLst>
                <a:gd name="T0" fmla="*/ 69 w 624"/>
                <a:gd name="T1" fmla="*/ 32 h 415"/>
                <a:gd name="T2" fmla="*/ 61 w 624"/>
                <a:gd name="T3" fmla="*/ 18 h 415"/>
                <a:gd name="T4" fmla="*/ 53 w 624"/>
                <a:gd name="T5" fmla="*/ 7 h 415"/>
                <a:gd name="T6" fmla="*/ 45 w 624"/>
                <a:gd name="T7" fmla="*/ 2 h 415"/>
                <a:gd name="T8" fmla="*/ 37 w 624"/>
                <a:gd name="T9" fmla="*/ 0 h 415"/>
                <a:gd name="T10" fmla="*/ 29 w 624"/>
                <a:gd name="T11" fmla="*/ 1 h 415"/>
                <a:gd name="T12" fmla="*/ 20 w 624"/>
                <a:gd name="T13" fmla="*/ 6 h 415"/>
                <a:gd name="T14" fmla="*/ 12 w 624"/>
                <a:gd name="T15" fmla="*/ 15 h 415"/>
                <a:gd name="T16" fmla="*/ 3 w 624"/>
                <a:gd name="T17" fmla="*/ 27 h 415"/>
                <a:gd name="T18" fmla="*/ 2 w 624"/>
                <a:gd name="T19" fmla="*/ 33 h 415"/>
                <a:gd name="T20" fmla="*/ 1 w 624"/>
                <a:gd name="T21" fmla="*/ 39 h 415"/>
                <a:gd name="T22" fmla="*/ 0 w 624"/>
                <a:gd name="T23" fmla="*/ 44 h 415"/>
                <a:gd name="T24" fmla="*/ 0 w 624"/>
                <a:gd name="T25" fmla="*/ 50 h 415"/>
                <a:gd name="T26" fmla="*/ 1 w 624"/>
                <a:gd name="T27" fmla="*/ 54 h 415"/>
                <a:gd name="T28" fmla="*/ 2 w 624"/>
                <a:gd name="T29" fmla="*/ 59 h 415"/>
                <a:gd name="T30" fmla="*/ 5 w 624"/>
                <a:gd name="T31" fmla="*/ 64 h 415"/>
                <a:gd name="T32" fmla="*/ 8 w 624"/>
                <a:gd name="T33" fmla="*/ 68 h 415"/>
                <a:gd name="T34" fmla="*/ 7 w 624"/>
                <a:gd name="T35" fmla="*/ 73 h 415"/>
                <a:gd name="T36" fmla="*/ 8 w 624"/>
                <a:gd name="T37" fmla="*/ 77 h 415"/>
                <a:gd name="T38" fmla="*/ 8 w 624"/>
                <a:gd name="T39" fmla="*/ 81 h 415"/>
                <a:gd name="T40" fmla="*/ 10 w 624"/>
                <a:gd name="T41" fmla="*/ 84 h 415"/>
                <a:gd name="T42" fmla="*/ 13 w 624"/>
                <a:gd name="T43" fmla="*/ 86 h 415"/>
                <a:gd name="T44" fmla="*/ 15 w 624"/>
                <a:gd name="T45" fmla="*/ 88 h 415"/>
                <a:gd name="T46" fmla="*/ 18 w 624"/>
                <a:gd name="T47" fmla="*/ 88 h 415"/>
                <a:gd name="T48" fmla="*/ 21 w 624"/>
                <a:gd name="T49" fmla="*/ 89 h 415"/>
                <a:gd name="T50" fmla="*/ 23 w 624"/>
                <a:gd name="T51" fmla="*/ 95 h 415"/>
                <a:gd name="T52" fmla="*/ 24 w 624"/>
                <a:gd name="T53" fmla="*/ 99 h 415"/>
                <a:gd name="T54" fmla="*/ 26 w 624"/>
                <a:gd name="T55" fmla="*/ 102 h 415"/>
                <a:gd name="T56" fmla="*/ 29 w 624"/>
                <a:gd name="T57" fmla="*/ 103 h 415"/>
                <a:gd name="T58" fmla="*/ 31 w 624"/>
                <a:gd name="T59" fmla="*/ 103 h 415"/>
                <a:gd name="T60" fmla="*/ 33 w 624"/>
                <a:gd name="T61" fmla="*/ 101 h 415"/>
                <a:gd name="T62" fmla="*/ 36 w 624"/>
                <a:gd name="T63" fmla="*/ 98 h 415"/>
                <a:gd name="T64" fmla="*/ 39 w 624"/>
                <a:gd name="T65" fmla="*/ 93 h 415"/>
                <a:gd name="T66" fmla="*/ 43 w 624"/>
                <a:gd name="T67" fmla="*/ 95 h 415"/>
                <a:gd name="T68" fmla="*/ 46 w 624"/>
                <a:gd name="T69" fmla="*/ 97 h 415"/>
                <a:gd name="T70" fmla="*/ 49 w 624"/>
                <a:gd name="T71" fmla="*/ 97 h 415"/>
                <a:gd name="T72" fmla="*/ 51 w 624"/>
                <a:gd name="T73" fmla="*/ 95 h 415"/>
                <a:gd name="T74" fmla="*/ 53 w 624"/>
                <a:gd name="T75" fmla="*/ 92 h 415"/>
                <a:gd name="T76" fmla="*/ 54 w 624"/>
                <a:gd name="T77" fmla="*/ 88 h 415"/>
                <a:gd name="T78" fmla="*/ 55 w 624"/>
                <a:gd name="T79" fmla="*/ 83 h 415"/>
                <a:gd name="T80" fmla="*/ 56 w 624"/>
                <a:gd name="T81" fmla="*/ 77 h 415"/>
                <a:gd name="T82" fmla="*/ 60 w 624"/>
                <a:gd name="T83" fmla="*/ 75 h 415"/>
                <a:gd name="T84" fmla="*/ 63 w 624"/>
                <a:gd name="T85" fmla="*/ 72 h 415"/>
                <a:gd name="T86" fmla="*/ 66 w 624"/>
                <a:gd name="T87" fmla="*/ 68 h 415"/>
                <a:gd name="T88" fmla="*/ 68 w 624"/>
                <a:gd name="T89" fmla="*/ 63 h 415"/>
                <a:gd name="T90" fmla="*/ 69 w 624"/>
                <a:gd name="T91" fmla="*/ 56 h 415"/>
                <a:gd name="T92" fmla="*/ 69 w 624"/>
                <a:gd name="T93" fmla="*/ 50 h 415"/>
                <a:gd name="T94" fmla="*/ 69 w 624"/>
                <a:gd name="T95" fmla="*/ 41 h 415"/>
                <a:gd name="T96" fmla="*/ 69 w 624"/>
                <a:gd name="T97" fmla="*/ 32 h 4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4"/>
                <a:gd name="T148" fmla="*/ 0 h 415"/>
                <a:gd name="T149" fmla="*/ 624 w 624"/>
                <a:gd name="T150" fmla="*/ 415 h 41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Freeform 24"/>
            <p:cNvSpPr>
              <a:spLocks/>
            </p:cNvSpPr>
            <p:nvPr/>
          </p:nvSpPr>
          <p:spPr bwMode="auto">
            <a:xfrm>
              <a:off x="4863" y="2209"/>
              <a:ext cx="168" cy="169"/>
            </a:xfrm>
            <a:custGeom>
              <a:avLst/>
              <a:gdLst>
                <a:gd name="T0" fmla="*/ 55 w 506"/>
                <a:gd name="T1" fmla="*/ 27 h 339"/>
                <a:gd name="T2" fmla="*/ 49 w 506"/>
                <a:gd name="T3" fmla="*/ 14 h 339"/>
                <a:gd name="T4" fmla="*/ 42 w 506"/>
                <a:gd name="T5" fmla="*/ 6 h 339"/>
                <a:gd name="T6" fmla="*/ 36 w 506"/>
                <a:gd name="T7" fmla="*/ 1 h 339"/>
                <a:gd name="T8" fmla="*/ 30 w 506"/>
                <a:gd name="T9" fmla="*/ 0 h 339"/>
                <a:gd name="T10" fmla="*/ 23 w 506"/>
                <a:gd name="T11" fmla="*/ 1 h 339"/>
                <a:gd name="T12" fmla="*/ 16 w 506"/>
                <a:gd name="T13" fmla="*/ 5 h 339"/>
                <a:gd name="T14" fmla="*/ 10 w 506"/>
                <a:gd name="T15" fmla="*/ 12 h 339"/>
                <a:gd name="T16" fmla="*/ 3 w 506"/>
                <a:gd name="T17" fmla="*/ 22 h 339"/>
                <a:gd name="T18" fmla="*/ 1 w 506"/>
                <a:gd name="T19" fmla="*/ 27 h 339"/>
                <a:gd name="T20" fmla="*/ 0 w 506"/>
                <a:gd name="T21" fmla="*/ 32 h 339"/>
                <a:gd name="T22" fmla="*/ 0 w 506"/>
                <a:gd name="T23" fmla="*/ 36 h 339"/>
                <a:gd name="T24" fmla="*/ 0 w 506"/>
                <a:gd name="T25" fmla="*/ 41 h 339"/>
                <a:gd name="T26" fmla="*/ 0 w 506"/>
                <a:gd name="T27" fmla="*/ 44 h 339"/>
                <a:gd name="T28" fmla="*/ 2 w 506"/>
                <a:gd name="T29" fmla="*/ 48 h 339"/>
                <a:gd name="T30" fmla="*/ 3 w 506"/>
                <a:gd name="T31" fmla="*/ 52 h 339"/>
                <a:gd name="T32" fmla="*/ 6 w 506"/>
                <a:gd name="T33" fmla="*/ 56 h 339"/>
                <a:gd name="T34" fmla="*/ 6 w 506"/>
                <a:gd name="T35" fmla="*/ 59 h 339"/>
                <a:gd name="T36" fmla="*/ 6 w 506"/>
                <a:gd name="T37" fmla="*/ 63 h 339"/>
                <a:gd name="T38" fmla="*/ 7 w 506"/>
                <a:gd name="T39" fmla="*/ 66 h 339"/>
                <a:gd name="T40" fmla="*/ 8 w 506"/>
                <a:gd name="T41" fmla="*/ 69 h 339"/>
                <a:gd name="T42" fmla="*/ 10 w 506"/>
                <a:gd name="T43" fmla="*/ 70 h 339"/>
                <a:gd name="T44" fmla="*/ 12 w 506"/>
                <a:gd name="T45" fmla="*/ 72 h 339"/>
                <a:gd name="T46" fmla="*/ 14 w 506"/>
                <a:gd name="T47" fmla="*/ 73 h 339"/>
                <a:gd name="T48" fmla="*/ 17 w 506"/>
                <a:gd name="T49" fmla="*/ 73 h 339"/>
                <a:gd name="T50" fmla="*/ 18 w 506"/>
                <a:gd name="T51" fmla="*/ 77 h 339"/>
                <a:gd name="T52" fmla="*/ 20 w 506"/>
                <a:gd name="T53" fmla="*/ 81 h 339"/>
                <a:gd name="T54" fmla="*/ 21 w 506"/>
                <a:gd name="T55" fmla="*/ 83 h 339"/>
                <a:gd name="T56" fmla="*/ 23 w 506"/>
                <a:gd name="T57" fmla="*/ 84 h 339"/>
                <a:gd name="T58" fmla="*/ 25 w 506"/>
                <a:gd name="T59" fmla="*/ 84 h 339"/>
                <a:gd name="T60" fmla="*/ 27 w 506"/>
                <a:gd name="T61" fmla="*/ 82 h 339"/>
                <a:gd name="T62" fmla="*/ 29 w 506"/>
                <a:gd name="T63" fmla="*/ 79 h 339"/>
                <a:gd name="T64" fmla="*/ 32 w 506"/>
                <a:gd name="T65" fmla="*/ 75 h 339"/>
                <a:gd name="T66" fmla="*/ 35 w 506"/>
                <a:gd name="T67" fmla="*/ 77 h 339"/>
                <a:gd name="T68" fmla="*/ 37 w 506"/>
                <a:gd name="T69" fmla="*/ 79 h 339"/>
                <a:gd name="T70" fmla="*/ 39 w 506"/>
                <a:gd name="T71" fmla="*/ 78 h 339"/>
                <a:gd name="T72" fmla="*/ 41 w 506"/>
                <a:gd name="T73" fmla="*/ 77 h 339"/>
                <a:gd name="T74" fmla="*/ 42 w 506"/>
                <a:gd name="T75" fmla="*/ 75 h 339"/>
                <a:gd name="T76" fmla="*/ 43 w 506"/>
                <a:gd name="T77" fmla="*/ 72 h 339"/>
                <a:gd name="T78" fmla="*/ 44 w 506"/>
                <a:gd name="T79" fmla="*/ 67 h 339"/>
                <a:gd name="T80" fmla="*/ 45 w 506"/>
                <a:gd name="T81" fmla="*/ 62 h 339"/>
                <a:gd name="T82" fmla="*/ 48 w 506"/>
                <a:gd name="T83" fmla="*/ 61 h 339"/>
                <a:gd name="T84" fmla="*/ 51 w 506"/>
                <a:gd name="T85" fmla="*/ 59 h 339"/>
                <a:gd name="T86" fmla="*/ 53 w 506"/>
                <a:gd name="T87" fmla="*/ 55 h 339"/>
                <a:gd name="T88" fmla="*/ 54 w 506"/>
                <a:gd name="T89" fmla="*/ 51 h 339"/>
                <a:gd name="T90" fmla="*/ 55 w 506"/>
                <a:gd name="T91" fmla="*/ 46 h 339"/>
                <a:gd name="T92" fmla="*/ 56 w 506"/>
                <a:gd name="T93" fmla="*/ 41 h 339"/>
                <a:gd name="T94" fmla="*/ 56 w 506"/>
                <a:gd name="T95" fmla="*/ 34 h 339"/>
                <a:gd name="T96" fmla="*/ 55 w 506"/>
                <a:gd name="T97" fmla="*/ 27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6"/>
                <a:gd name="T148" fmla="*/ 0 h 339"/>
                <a:gd name="T149" fmla="*/ 506 w 506"/>
                <a:gd name="T150" fmla="*/ 339 h 3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7" name="Freeform 25"/>
            <p:cNvSpPr>
              <a:spLocks/>
            </p:cNvSpPr>
            <p:nvPr/>
          </p:nvSpPr>
          <p:spPr bwMode="auto">
            <a:xfrm>
              <a:off x="4895" y="2222"/>
              <a:ext cx="108" cy="109"/>
            </a:xfrm>
            <a:custGeom>
              <a:avLst/>
              <a:gdLst>
                <a:gd name="T0" fmla="*/ 35 w 326"/>
                <a:gd name="T1" fmla="*/ 18 h 218"/>
                <a:gd name="T2" fmla="*/ 31 w 326"/>
                <a:gd name="T3" fmla="*/ 10 h 218"/>
                <a:gd name="T4" fmla="*/ 27 w 326"/>
                <a:gd name="T5" fmla="*/ 5 h 218"/>
                <a:gd name="T6" fmla="*/ 23 w 326"/>
                <a:gd name="T7" fmla="*/ 1 h 218"/>
                <a:gd name="T8" fmla="*/ 19 w 326"/>
                <a:gd name="T9" fmla="*/ 0 h 218"/>
                <a:gd name="T10" fmla="*/ 15 w 326"/>
                <a:gd name="T11" fmla="*/ 1 h 218"/>
                <a:gd name="T12" fmla="*/ 10 w 326"/>
                <a:gd name="T13" fmla="*/ 3 h 218"/>
                <a:gd name="T14" fmla="*/ 6 w 326"/>
                <a:gd name="T15" fmla="*/ 7 h 218"/>
                <a:gd name="T16" fmla="*/ 2 w 326"/>
                <a:gd name="T17" fmla="*/ 14 h 218"/>
                <a:gd name="T18" fmla="*/ 1 w 326"/>
                <a:gd name="T19" fmla="*/ 18 h 218"/>
                <a:gd name="T20" fmla="*/ 0 w 326"/>
                <a:gd name="T21" fmla="*/ 21 h 218"/>
                <a:gd name="T22" fmla="*/ 0 w 326"/>
                <a:gd name="T23" fmla="*/ 24 h 218"/>
                <a:gd name="T24" fmla="*/ 0 w 326"/>
                <a:gd name="T25" fmla="*/ 27 h 218"/>
                <a:gd name="T26" fmla="*/ 0 w 326"/>
                <a:gd name="T27" fmla="*/ 28 h 218"/>
                <a:gd name="T28" fmla="*/ 1 w 326"/>
                <a:gd name="T29" fmla="*/ 31 h 218"/>
                <a:gd name="T30" fmla="*/ 2 w 326"/>
                <a:gd name="T31" fmla="*/ 34 h 218"/>
                <a:gd name="T32" fmla="*/ 4 w 326"/>
                <a:gd name="T33" fmla="*/ 36 h 218"/>
                <a:gd name="T34" fmla="*/ 4 w 326"/>
                <a:gd name="T35" fmla="*/ 38 h 218"/>
                <a:gd name="T36" fmla="*/ 4 w 326"/>
                <a:gd name="T37" fmla="*/ 41 h 218"/>
                <a:gd name="T38" fmla="*/ 4 w 326"/>
                <a:gd name="T39" fmla="*/ 43 h 218"/>
                <a:gd name="T40" fmla="*/ 5 w 326"/>
                <a:gd name="T41" fmla="*/ 44 h 218"/>
                <a:gd name="T42" fmla="*/ 6 w 326"/>
                <a:gd name="T43" fmla="*/ 45 h 218"/>
                <a:gd name="T44" fmla="*/ 8 w 326"/>
                <a:gd name="T45" fmla="*/ 46 h 218"/>
                <a:gd name="T46" fmla="*/ 9 w 326"/>
                <a:gd name="T47" fmla="*/ 47 h 218"/>
                <a:gd name="T48" fmla="*/ 11 w 326"/>
                <a:gd name="T49" fmla="*/ 47 h 218"/>
                <a:gd name="T50" fmla="*/ 12 w 326"/>
                <a:gd name="T51" fmla="*/ 50 h 218"/>
                <a:gd name="T52" fmla="*/ 13 w 326"/>
                <a:gd name="T53" fmla="*/ 52 h 218"/>
                <a:gd name="T54" fmla="*/ 14 w 326"/>
                <a:gd name="T55" fmla="*/ 54 h 218"/>
                <a:gd name="T56" fmla="*/ 15 w 326"/>
                <a:gd name="T57" fmla="*/ 55 h 218"/>
                <a:gd name="T58" fmla="*/ 16 w 326"/>
                <a:gd name="T59" fmla="*/ 54 h 218"/>
                <a:gd name="T60" fmla="*/ 17 w 326"/>
                <a:gd name="T61" fmla="*/ 53 h 218"/>
                <a:gd name="T62" fmla="*/ 19 w 326"/>
                <a:gd name="T63" fmla="*/ 52 h 218"/>
                <a:gd name="T64" fmla="*/ 20 w 326"/>
                <a:gd name="T65" fmla="*/ 49 h 218"/>
                <a:gd name="T66" fmla="*/ 22 w 326"/>
                <a:gd name="T67" fmla="*/ 51 h 218"/>
                <a:gd name="T68" fmla="*/ 24 w 326"/>
                <a:gd name="T69" fmla="*/ 51 h 218"/>
                <a:gd name="T70" fmla="*/ 25 w 326"/>
                <a:gd name="T71" fmla="*/ 51 h 218"/>
                <a:gd name="T72" fmla="*/ 27 w 326"/>
                <a:gd name="T73" fmla="*/ 50 h 218"/>
                <a:gd name="T74" fmla="*/ 27 w 326"/>
                <a:gd name="T75" fmla="*/ 48 h 218"/>
                <a:gd name="T76" fmla="*/ 28 w 326"/>
                <a:gd name="T77" fmla="*/ 46 h 218"/>
                <a:gd name="T78" fmla="*/ 28 w 326"/>
                <a:gd name="T79" fmla="*/ 43 h 218"/>
                <a:gd name="T80" fmla="*/ 29 w 326"/>
                <a:gd name="T81" fmla="*/ 40 h 218"/>
                <a:gd name="T82" fmla="*/ 31 w 326"/>
                <a:gd name="T83" fmla="*/ 39 h 218"/>
                <a:gd name="T84" fmla="*/ 32 w 326"/>
                <a:gd name="T85" fmla="*/ 38 h 218"/>
                <a:gd name="T86" fmla="*/ 34 w 326"/>
                <a:gd name="T87" fmla="*/ 36 h 218"/>
                <a:gd name="T88" fmla="*/ 35 w 326"/>
                <a:gd name="T89" fmla="*/ 33 h 218"/>
                <a:gd name="T90" fmla="*/ 35 w 326"/>
                <a:gd name="T91" fmla="*/ 29 h 218"/>
                <a:gd name="T92" fmla="*/ 36 w 326"/>
                <a:gd name="T93" fmla="*/ 26 h 218"/>
                <a:gd name="T94" fmla="*/ 36 w 326"/>
                <a:gd name="T95" fmla="*/ 22 h 218"/>
                <a:gd name="T96" fmla="*/ 35 w 326"/>
                <a:gd name="T97" fmla="*/ 18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6"/>
                <a:gd name="T148" fmla="*/ 0 h 218"/>
                <a:gd name="T149" fmla="*/ 326 w 326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8" name="Freeform 26"/>
            <p:cNvSpPr>
              <a:spLocks/>
            </p:cNvSpPr>
            <p:nvPr/>
          </p:nvSpPr>
          <p:spPr bwMode="auto">
            <a:xfrm>
              <a:off x="4692" y="1761"/>
              <a:ext cx="543" cy="569"/>
            </a:xfrm>
            <a:custGeom>
              <a:avLst/>
              <a:gdLst>
                <a:gd name="T0" fmla="*/ 7 w 1629"/>
                <a:gd name="T1" fmla="*/ 122 h 1139"/>
                <a:gd name="T2" fmla="*/ 10 w 1629"/>
                <a:gd name="T3" fmla="*/ 101 h 1139"/>
                <a:gd name="T4" fmla="*/ 13 w 1629"/>
                <a:gd name="T5" fmla="*/ 82 h 1139"/>
                <a:gd name="T6" fmla="*/ 16 w 1629"/>
                <a:gd name="T7" fmla="*/ 65 h 1139"/>
                <a:gd name="T8" fmla="*/ 20 w 1629"/>
                <a:gd name="T9" fmla="*/ 50 h 1139"/>
                <a:gd name="T10" fmla="*/ 24 w 1629"/>
                <a:gd name="T11" fmla="*/ 37 h 1139"/>
                <a:gd name="T12" fmla="*/ 29 w 1629"/>
                <a:gd name="T13" fmla="*/ 26 h 1139"/>
                <a:gd name="T14" fmla="*/ 35 w 1629"/>
                <a:gd name="T15" fmla="*/ 17 h 1139"/>
                <a:gd name="T16" fmla="*/ 41 w 1629"/>
                <a:gd name="T17" fmla="*/ 10 h 1139"/>
                <a:gd name="T18" fmla="*/ 47 w 1629"/>
                <a:gd name="T19" fmla="*/ 5 h 1139"/>
                <a:gd name="T20" fmla="*/ 53 w 1629"/>
                <a:gd name="T21" fmla="*/ 1 h 1139"/>
                <a:gd name="T22" fmla="*/ 60 w 1629"/>
                <a:gd name="T23" fmla="*/ 0 h 1139"/>
                <a:gd name="T24" fmla="*/ 67 w 1629"/>
                <a:gd name="T25" fmla="*/ 0 h 1139"/>
                <a:gd name="T26" fmla="*/ 75 w 1629"/>
                <a:gd name="T27" fmla="*/ 2 h 1139"/>
                <a:gd name="T28" fmla="*/ 82 w 1629"/>
                <a:gd name="T29" fmla="*/ 5 h 1139"/>
                <a:gd name="T30" fmla="*/ 90 w 1629"/>
                <a:gd name="T31" fmla="*/ 10 h 1139"/>
                <a:gd name="T32" fmla="*/ 99 w 1629"/>
                <a:gd name="T33" fmla="*/ 16 h 1139"/>
                <a:gd name="T34" fmla="*/ 108 w 1629"/>
                <a:gd name="T35" fmla="*/ 12 h 1139"/>
                <a:gd name="T36" fmla="*/ 117 w 1629"/>
                <a:gd name="T37" fmla="*/ 9 h 1139"/>
                <a:gd name="T38" fmla="*/ 127 w 1629"/>
                <a:gd name="T39" fmla="*/ 7 h 1139"/>
                <a:gd name="T40" fmla="*/ 137 w 1629"/>
                <a:gd name="T41" fmla="*/ 7 h 1139"/>
                <a:gd name="T42" fmla="*/ 146 w 1629"/>
                <a:gd name="T43" fmla="*/ 6 h 1139"/>
                <a:gd name="T44" fmla="*/ 156 w 1629"/>
                <a:gd name="T45" fmla="*/ 7 h 1139"/>
                <a:gd name="T46" fmla="*/ 165 w 1629"/>
                <a:gd name="T47" fmla="*/ 9 h 1139"/>
                <a:gd name="T48" fmla="*/ 175 w 1629"/>
                <a:gd name="T49" fmla="*/ 11 h 1139"/>
                <a:gd name="T50" fmla="*/ 176 w 1629"/>
                <a:gd name="T51" fmla="*/ 25 h 1139"/>
                <a:gd name="T52" fmla="*/ 177 w 1629"/>
                <a:gd name="T53" fmla="*/ 39 h 1139"/>
                <a:gd name="T54" fmla="*/ 177 w 1629"/>
                <a:gd name="T55" fmla="*/ 53 h 1139"/>
                <a:gd name="T56" fmla="*/ 177 w 1629"/>
                <a:gd name="T57" fmla="*/ 68 h 1139"/>
                <a:gd name="T58" fmla="*/ 177 w 1629"/>
                <a:gd name="T59" fmla="*/ 82 h 1139"/>
                <a:gd name="T60" fmla="*/ 177 w 1629"/>
                <a:gd name="T61" fmla="*/ 96 h 1139"/>
                <a:gd name="T62" fmla="*/ 176 w 1629"/>
                <a:gd name="T63" fmla="*/ 110 h 1139"/>
                <a:gd name="T64" fmla="*/ 176 w 1629"/>
                <a:gd name="T65" fmla="*/ 124 h 1139"/>
                <a:gd name="T66" fmla="*/ 181 w 1629"/>
                <a:gd name="T67" fmla="*/ 177 h 1139"/>
                <a:gd name="T68" fmla="*/ 179 w 1629"/>
                <a:gd name="T69" fmla="*/ 220 h 1139"/>
                <a:gd name="T70" fmla="*/ 172 w 1629"/>
                <a:gd name="T71" fmla="*/ 252 h 1139"/>
                <a:gd name="T72" fmla="*/ 160 w 1629"/>
                <a:gd name="T73" fmla="*/ 274 h 1139"/>
                <a:gd name="T74" fmla="*/ 145 w 1629"/>
                <a:gd name="T75" fmla="*/ 284 h 1139"/>
                <a:gd name="T76" fmla="*/ 129 w 1629"/>
                <a:gd name="T77" fmla="*/ 283 h 1139"/>
                <a:gd name="T78" fmla="*/ 113 w 1629"/>
                <a:gd name="T79" fmla="*/ 270 h 1139"/>
                <a:gd name="T80" fmla="*/ 99 w 1629"/>
                <a:gd name="T81" fmla="*/ 245 h 1139"/>
                <a:gd name="T82" fmla="*/ 96 w 1629"/>
                <a:gd name="T83" fmla="*/ 244 h 1139"/>
                <a:gd name="T84" fmla="*/ 93 w 1629"/>
                <a:gd name="T85" fmla="*/ 242 h 1139"/>
                <a:gd name="T86" fmla="*/ 90 w 1629"/>
                <a:gd name="T87" fmla="*/ 241 h 1139"/>
                <a:gd name="T88" fmla="*/ 87 w 1629"/>
                <a:gd name="T89" fmla="*/ 239 h 1139"/>
                <a:gd name="T90" fmla="*/ 84 w 1629"/>
                <a:gd name="T91" fmla="*/ 238 h 1139"/>
                <a:gd name="T92" fmla="*/ 82 w 1629"/>
                <a:gd name="T93" fmla="*/ 236 h 1139"/>
                <a:gd name="T94" fmla="*/ 79 w 1629"/>
                <a:gd name="T95" fmla="*/ 235 h 1139"/>
                <a:gd name="T96" fmla="*/ 76 w 1629"/>
                <a:gd name="T97" fmla="*/ 234 h 1139"/>
                <a:gd name="T98" fmla="*/ 57 w 1629"/>
                <a:gd name="T99" fmla="*/ 258 h 1139"/>
                <a:gd name="T100" fmla="*/ 40 w 1629"/>
                <a:gd name="T101" fmla="*/ 271 h 1139"/>
                <a:gd name="T102" fmla="*/ 25 w 1629"/>
                <a:gd name="T103" fmla="*/ 273 h 1139"/>
                <a:gd name="T104" fmla="*/ 13 w 1629"/>
                <a:gd name="T105" fmla="*/ 264 h 1139"/>
                <a:gd name="T106" fmla="*/ 4 w 1629"/>
                <a:gd name="T107" fmla="*/ 244 h 1139"/>
                <a:gd name="T108" fmla="*/ 0 w 1629"/>
                <a:gd name="T109" fmla="*/ 213 h 1139"/>
                <a:gd name="T110" fmla="*/ 1 w 1629"/>
                <a:gd name="T111" fmla="*/ 173 h 1139"/>
                <a:gd name="T112" fmla="*/ 7 w 1629"/>
                <a:gd name="T113" fmla="*/ 122 h 11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29"/>
                <a:gd name="T172" fmla="*/ 0 h 1139"/>
                <a:gd name="T173" fmla="*/ 1629 w 1629"/>
                <a:gd name="T174" fmla="*/ 1139 h 11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9" name="Freeform 27"/>
            <p:cNvSpPr>
              <a:spLocks/>
            </p:cNvSpPr>
            <p:nvPr/>
          </p:nvSpPr>
          <p:spPr bwMode="auto">
            <a:xfrm>
              <a:off x="4712" y="1784"/>
              <a:ext cx="505" cy="511"/>
            </a:xfrm>
            <a:custGeom>
              <a:avLst/>
              <a:gdLst>
                <a:gd name="T0" fmla="*/ 7 w 1513"/>
                <a:gd name="T1" fmla="*/ 110 h 1024"/>
                <a:gd name="T2" fmla="*/ 9 w 1513"/>
                <a:gd name="T3" fmla="*/ 90 h 1024"/>
                <a:gd name="T4" fmla="*/ 11 w 1513"/>
                <a:gd name="T5" fmla="*/ 73 h 1024"/>
                <a:gd name="T6" fmla="*/ 15 w 1513"/>
                <a:gd name="T7" fmla="*/ 58 h 1024"/>
                <a:gd name="T8" fmla="*/ 18 w 1513"/>
                <a:gd name="T9" fmla="*/ 45 h 1024"/>
                <a:gd name="T10" fmla="*/ 22 w 1513"/>
                <a:gd name="T11" fmla="*/ 33 h 1024"/>
                <a:gd name="T12" fmla="*/ 27 w 1513"/>
                <a:gd name="T13" fmla="*/ 23 h 1024"/>
                <a:gd name="T14" fmla="*/ 32 w 1513"/>
                <a:gd name="T15" fmla="*/ 15 h 1024"/>
                <a:gd name="T16" fmla="*/ 38 w 1513"/>
                <a:gd name="T17" fmla="*/ 9 h 1024"/>
                <a:gd name="T18" fmla="*/ 43 w 1513"/>
                <a:gd name="T19" fmla="*/ 4 h 1024"/>
                <a:gd name="T20" fmla="*/ 49 w 1513"/>
                <a:gd name="T21" fmla="*/ 1 h 1024"/>
                <a:gd name="T22" fmla="*/ 56 w 1513"/>
                <a:gd name="T23" fmla="*/ 0 h 1024"/>
                <a:gd name="T24" fmla="*/ 62 w 1513"/>
                <a:gd name="T25" fmla="*/ 0 h 1024"/>
                <a:gd name="T26" fmla="*/ 69 w 1513"/>
                <a:gd name="T27" fmla="*/ 1 h 1024"/>
                <a:gd name="T28" fmla="*/ 76 w 1513"/>
                <a:gd name="T29" fmla="*/ 4 h 1024"/>
                <a:gd name="T30" fmla="*/ 84 w 1513"/>
                <a:gd name="T31" fmla="*/ 8 h 1024"/>
                <a:gd name="T32" fmla="*/ 91 w 1513"/>
                <a:gd name="T33" fmla="*/ 14 h 1024"/>
                <a:gd name="T34" fmla="*/ 100 w 1513"/>
                <a:gd name="T35" fmla="*/ 10 h 1024"/>
                <a:gd name="T36" fmla="*/ 109 w 1513"/>
                <a:gd name="T37" fmla="*/ 8 h 1024"/>
                <a:gd name="T38" fmla="*/ 118 w 1513"/>
                <a:gd name="T39" fmla="*/ 6 h 1024"/>
                <a:gd name="T40" fmla="*/ 127 w 1513"/>
                <a:gd name="T41" fmla="*/ 6 h 1024"/>
                <a:gd name="T42" fmla="*/ 136 w 1513"/>
                <a:gd name="T43" fmla="*/ 5 h 1024"/>
                <a:gd name="T44" fmla="*/ 145 w 1513"/>
                <a:gd name="T45" fmla="*/ 6 h 1024"/>
                <a:gd name="T46" fmla="*/ 154 w 1513"/>
                <a:gd name="T47" fmla="*/ 8 h 1024"/>
                <a:gd name="T48" fmla="*/ 163 w 1513"/>
                <a:gd name="T49" fmla="*/ 10 h 1024"/>
                <a:gd name="T50" fmla="*/ 164 w 1513"/>
                <a:gd name="T51" fmla="*/ 23 h 1024"/>
                <a:gd name="T52" fmla="*/ 164 w 1513"/>
                <a:gd name="T53" fmla="*/ 36 h 1024"/>
                <a:gd name="T54" fmla="*/ 165 w 1513"/>
                <a:gd name="T55" fmla="*/ 48 h 1024"/>
                <a:gd name="T56" fmla="*/ 165 w 1513"/>
                <a:gd name="T57" fmla="*/ 61 h 1024"/>
                <a:gd name="T58" fmla="*/ 165 w 1513"/>
                <a:gd name="T59" fmla="*/ 74 h 1024"/>
                <a:gd name="T60" fmla="*/ 165 w 1513"/>
                <a:gd name="T61" fmla="*/ 86 h 1024"/>
                <a:gd name="T62" fmla="*/ 164 w 1513"/>
                <a:gd name="T63" fmla="*/ 99 h 1024"/>
                <a:gd name="T64" fmla="*/ 164 w 1513"/>
                <a:gd name="T65" fmla="*/ 112 h 1024"/>
                <a:gd name="T66" fmla="*/ 169 w 1513"/>
                <a:gd name="T67" fmla="*/ 159 h 1024"/>
                <a:gd name="T68" fmla="*/ 167 w 1513"/>
                <a:gd name="T69" fmla="*/ 197 h 1024"/>
                <a:gd name="T70" fmla="*/ 160 w 1513"/>
                <a:gd name="T71" fmla="*/ 226 h 1024"/>
                <a:gd name="T72" fmla="*/ 149 w 1513"/>
                <a:gd name="T73" fmla="*/ 246 h 1024"/>
                <a:gd name="T74" fmla="*/ 135 w 1513"/>
                <a:gd name="T75" fmla="*/ 255 h 1024"/>
                <a:gd name="T76" fmla="*/ 119 w 1513"/>
                <a:gd name="T77" fmla="*/ 254 h 1024"/>
                <a:gd name="T78" fmla="*/ 105 w 1513"/>
                <a:gd name="T79" fmla="*/ 243 h 1024"/>
                <a:gd name="T80" fmla="*/ 91 w 1513"/>
                <a:gd name="T81" fmla="*/ 220 h 1024"/>
                <a:gd name="T82" fmla="*/ 89 w 1513"/>
                <a:gd name="T83" fmla="*/ 218 h 1024"/>
                <a:gd name="T84" fmla="*/ 86 w 1513"/>
                <a:gd name="T85" fmla="*/ 217 h 1024"/>
                <a:gd name="T86" fmla="*/ 84 w 1513"/>
                <a:gd name="T87" fmla="*/ 216 h 1024"/>
                <a:gd name="T88" fmla="*/ 81 w 1513"/>
                <a:gd name="T89" fmla="*/ 215 h 1024"/>
                <a:gd name="T90" fmla="*/ 78 w 1513"/>
                <a:gd name="T91" fmla="*/ 213 h 1024"/>
                <a:gd name="T92" fmla="*/ 76 w 1513"/>
                <a:gd name="T93" fmla="*/ 212 h 1024"/>
                <a:gd name="T94" fmla="*/ 73 w 1513"/>
                <a:gd name="T95" fmla="*/ 211 h 1024"/>
                <a:gd name="T96" fmla="*/ 71 w 1513"/>
                <a:gd name="T97" fmla="*/ 210 h 1024"/>
                <a:gd name="T98" fmla="*/ 53 w 1513"/>
                <a:gd name="T99" fmla="*/ 231 h 1024"/>
                <a:gd name="T100" fmla="*/ 37 w 1513"/>
                <a:gd name="T101" fmla="*/ 243 h 1024"/>
                <a:gd name="T102" fmla="*/ 23 w 1513"/>
                <a:gd name="T103" fmla="*/ 245 h 1024"/>
                <a:gd name="T104" fmla="*/ 12 w 1513"/>
                <a:gd name="T105" fmla="*/ 237 h 1024"/>
                <a:gd name="T106" fmla="*/ 4 w 1513"/>
                <a:gd name="T107" fmla="*/ 218 h 1024"/>
                <a:gd name="T108" fmla="*/ 0 w 1513"/>
                <a:gd name="T109" fmla="*/ 191 h 1024"/>
                <a:gd name="T110" fmla="*/ 1 w 1513"/>
                <a:gd name="T111" fmla="*/ 155 h 1024"/>
                <a:gd name="T112" fmla="*/ 7 w 1513"/>
                <a:gd name="T113" fmla="*/ 110 h 10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13"/>
                <a:gd name="T172" fmla="*/ 0 h 1024"/>
                <a:gd name="T173" fmla="*/ 1513 w 1513"/>
                <a:gd name="T174" fmla="*/ 1024 h 102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Freeform 28"/>
            <p:cNvSpPr>
              <a:spLocks/>
            </p:cNvSpPr>
            <p:nvPr/>
          </p:nvSpPr>
          <p:spPr bwMode="auto">
            <a:xfrm>
              <a:off x="4774" y="1793"/>
              <a:ext cx="93" cy="246"/>
            </a:xfrm>
            <a:custGeom>
              <a:avLst/>
              <a:gdLst>
                <a:gd name="T0" fmla="*/ 31 w 281"/>
                <a:gd name="T1" fmla="*/ 29 h 493"/>
                <a:gd name="T2" fmla="*/ 31 w 281"/>
                <a:gd name="T3" fmla="*/ 27 h 493"/>
                <a:gd name="T4" fmla="*/ 31 w 281"/>
                <a:gd name="T5" fmla="*/ 24 h 493"/>
                <a:gd name="T6" fmla="*/ 31 w 281"/>
                <a:gd name="T7" fmla="*/ 19 h 493"/>
                <a:gd name="T8" fmla="*/ 30 w 281"/>
                <a:gd name="T9" fmla="*/ 13 h 493"/>
                <a:gd name="T10" fmla="*/ 29 w 281"/>
                <a:gd name="T11" fmla="*/ 8 h 493"/>
                <a:gd name="T12" fmla="*/ 27 w 281"/>
                <a:gd name="T13" fmla="*/ 3 h 493"/>
                <a:gd name="T14" fmla="*/ 25 w 281"/>
                <a:gd name="T15" fmla="*/ 0 h 493"/>
                <a:gd name="T16" fmla="*/ 22 w 281"/>
                <a:gd name="T17" fmla="*/ 0 h 493"/>
                <a:gd name="T18" fmla="*/ 19 w 281"/>
                <a:gd name="T19" fmla="*/ 1 h 493"/>
                <a:gd name="T20" fmla="*/ 15 w 281"/>
                <a:gd name="T21" fmla="*/ 4 h 493"/>
                <a:gd name="T22" fmla="*/ 12 w 281"/>
                <a:gd name="T23" fmla="*/ 8 h 493"/>
                <a:gd name="T24" fmla="*/ 10 w 281"/>
                <a:gd name="T25" fmla="*/ 15 h 493"/>
                <a:gd name="T26" fmla="*/ 7 w 281"/>
                <a:gd name="T27" fmla="*/ 24 h 493"/>
                <a:gd name="T28" fmla="*/ 5 w 281"/>
                <a:gd name="T29" fmla="*/ 34 h 493"/>
                <a:gd name="T30" fmla="*/ 3 w 281"/>
                <a:gd name="T31" fmla="*/ 48 h 493"/>
                <a:gd name="T32" fmla="*/ 1 w 281"/>
                <a:gd name="T33" fmla="*/ 64 h 493"/>
                <a:gd name="T34" fmla="*/ 0 w 281"/>
                <a:gd name="T35" fmla="*/ 79 h 493"/>
                <a:gd name="T36" fmla="*/ 0 w 281"/>
                <a:gd name="T37" fmla="*/ 92 h 493"/>
                <a:gd name="T38" fmla="*/ 1 w 281"/>
                <a:gd name="T39" fmla="*/ 102 h 493"/>
                <a:gd name="T40" fmla="*/ 2 w 281"/>
                <a:gd name="T41" fmla="*/ 110 h 493"/>
                <a:gd name="T42" fmla="*/ 3 w 281"/>
                <a:gd name="T43" fmla="*/ 116 h 493"/>
                <a:gd name="T44" fmla="*/ 4 w 281"/>
                <a:gd name="T45" fmla="*/ 120 h 493"/>
                <a:gd name="T46" fmla="*/ 5 w 281"/>
                <a:gd name="T47" fmla="*/ 122 h 493"/>
                <a:gd name="T48" fmla="*/ 6 w 281"/>
                <a:gd name="T49" fmla="*/ 123 h 493"/>
                <a:gd name="T50" fmla="*/ 31 w 281"/>
                <a:gd name="T51" fmla="*/ 29 h 4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1"/>
                <a:gd name="T79" fmla="*/ 0 h 493"/>
                <a:gd name="T80" fmla="*/ 281 w 281"/>
                <a:gd name="T81" fmla="*/ 493 h 4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1" name="Freeform 29"/>
            <p:cNvSpPr>
              <a:spLocks/>
            </p:cNvSpPr>
            <p:nvPr/>
          </p:nvSpPr>
          <p:spPr bwMode="auto">
            <a:xfrm>
              <a:off x="5085" y="1841"/>
              <a:ext cx="75" cy="217"/>
            </a:xfrm>
            <a:custGeom>
              <a:avLst/>
              <a:gdLst>
                <a:gd name="T0" fmla="*/ 8 w 226"/>
                <a:gd name="T1" fmla="*/ 109 h 434"/>
                <a:gd name="T2" fmla="*/ 0 w 226"/>
                <a:gd name="T3" fmla="*/ 19 h 434"/>
                <a:gd name="T4" fmla="*/ 0 w 226"/>
                <a:gd name="T5" fmla="*/ 18 h 434"/>
                <a:gd name="T6" fmla="*/ 1 w 226"/>
                <a:gd name="T7" fmla="*/ 15 h 434"/>
                <a:gd name="T8" fmla="*/ 3 w 226"/>
                <a:gd name="T9" fmla="*/ 13 h 434"/>
                <a:gd name="T10" fmla="*/ 5 w 226"/>
                <a:gd name="T11" fmla="*/ 10 h 434"/>
                <a:gd name="T12" fmla="*/ 7 w 226"/>
                <a:gd name="T13" fmla="*/ 6 h 434"/>
                <a:gd name="T14" fmla="*/ 10 w 226"/>
                <a:gd name="T15" fmla="*/ 3 h 434"/>
                <a:gd name="T16" fmla="*/ 12 w 226"/>
                <a:gd name="T17" fmla="*/ 1 h 434"/>
                <a:gd name="T18" fmla="*/ 15 w 226"/>
                <a:gd name="T19" fmla="*/ 0 h 434"/>
                <a:gd name="T20" fmla="*/ 18 w 226"/>
                <a:gd name="T21" fmla="*/ 1 h 434"/>
                <a:gd name="T22" fmla="*/ 21 w 226"/>
                <a:gd name="T23" fmla="*/ 5 h 434"/>
                <a:gd name="T24" fmla="*/ 23 w 226"/>
                <a:gd name="T25" fmla="*/ 11 h 434"/>
                <a:gd name="T26" fmla="*/ 25 w 226"/>
                <a:gd name="T27" fmla="*/ 21 h 434"/>
                <a:gd name="T28" fmla="*/ 25 w 226"/>
                <a:gd name="T29" fmla="*/ 35 h 434"/>
                <a:gd name="T30" fmla="*/ 22 w 226"/>
                <a:gd name="T31" fmla="*/ 54 h 434"/>
                <a:gd name="T32" fmla="*/ 17 w 226"/>
                <a:gd name="T33" fmla="*/ 79 h 434"/>
                <a:gd name="T34" fmla="*/ 8 w 226"/>
                <a:gd name="T35" fmla="*/ 109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6"/>
                <a:gd name="T55" fmla="*/ 0 h 434"/>
                <a:gd name="T56" fmla="*/ 226 w 226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2" name="Freeform 30"/>
            <p:cNvSpPr>
              <a:spLocks/>
            </p:cNvSpPr>
            <p:nvPr/>
          </p:nvSpPr>
          <p:spPr bwMode="auto">
            <a:xfrm>
              <a:off x="4890" y="1805"/>
              <a:ext cx="227" cy="118"/>
            </a:xfrm>
            <a:custGeom>
              <a:avLst/>
              <a:gdLst>
                <a:gd name="T0" fmla="*/ 0 w 683"/>
                <a:gd name="T1" fmla="*/ 0 h 235"/>
                <a:gd name="T2" fmla="*/ 0 w 683"/>
                <a:gd name="T3" fmla="*/ 2 h 235"/>
                <a:gd name="T4" fmla="*/ 0 w 683"/>
                <a:gd name="T5" fmla="*/ 6 h 235"/>
                <a:gd name="T6" fmla="*/ 0 w 683"/>
                <a:gd name="T7" fmla="*/ 11 h 235"/>
                <a:gd name="T8" fmla="*/ 1 w 683"/>
                <a:gd name="T9" fmla="*/ 18 h 235"/>
                <a:gd name="T10" fmla="*/ 2 w 683"/>
                <a:gd name="T11" fmla="*/ 26 h 235"/>
                <a:gd name="T12" fmla="*/ 4 w 683"/>
                <a:gd name="T13" fmla="*/ 33 h 235"/>
                <a:gd name="T14" fmla="*/ 6 w 683"/>
                <a:gd name="T15" fmla="*/ 39 h 235"/>
                <a:gd name="T16" fmla="*/ 9 w 683"/>
                <a:gd name="T17" fmla="*/ 45 h 235"/>
                <a:gd name="T18" fmla="*/ 12 w 683"/>
                <a:gd name="T19" fmla="*/ 48 h 235"/>
                <a:gd name="T20" fmla="*/ 16 w 683"/>
                <a:gd name="T21" fmla="*/ 52 h 235"/>
                <a:gd name="T22" fmla="*/ 20 w 683"/>
                <a:gd name="T23" fmla="*/ 55 h 235"/>
                <a:gd name="T24" fmla="*/ 24 w 683"/>
                <a:gd name="T25" fmla="*/ 58 h 235"/>
                <a:gd name="T26" fmla="*/ 28 w 683"/>
                <a:gd name="T27" fmla="*/ 59 h 235"/>
                <a:gd name="T28" fmla="*/ 33 w 683"/>
                <a:gd name="T29" fmla="*/ 59 h 235"/>
                <a:gd name="T30" fmla="*/ 37 w 683"/>
                <a:gd name="T31" fmla="*/ 58 h 235"/>
                <a:gd name="T32" fmla="*/ 41 w 683"/>
                <a:gd name="T33" fmla="*/ 54 h 235"/>
                <a:gd name="T34" fmla="*/ 45 w 683"/>
                <a:gd name="T35" fmla="*/ 48 h 235"/>
                <a:gd name="T36" fmla="*/ 50 w 683"/>
                <a:gd name="T37" fmla="*/ 41 h 235"/>
                <a:gd name="T38" fmla="*/ 56 w 683"/>
                <a:gd name="T39" fmla="*/ 33 h 235"/>
                <a:gd name="T40" fmla="*/ 62 w 683"/>
                <a:gd name="T41" fmla="*/ 26 h 235"/>
                <a:gd name="T42" fmla="*/ 67 w 683"/>
                <a:gd name="T43" fmla="*/ 20 h 235"/>
                <a:gd name="T44" fmla="*/ 71 w 683"/>
                <a:gd name="T45" fmla="*/ 14 h 235"/>
                <a:gd name="T46" fmla="*/ 74 w 683"/>
                <a:gd name="T47" fmla="*/ 11 h 235"/>
                <a:gd name="T48" fmla="*/ 75 w 683"/>
                <a:gd name="T49" fmla="*/ 10 h 235"/>
                <a:gd name="T50" fmla="*/ 74 w 683"/>
                <a:gd name="T51" fmla="*/ 10 h 235"/>
                <a:gd name="T52" fmla="*/ 70 w 683"/>
                <a:gd name="T53" fmla="*/ 10 h 235"/>
                <a:gd name="T54" fmla="*/ 65 w 683"/>
                <a:gd name="T55" fmla="*/ 10 h 235"/>
                <a:gd name="T56" fmla="*/ 58 w 683"/>
                <a:gd name="T57" fmla="*/ 10 h 235"/>
                <a:gd name="T58" fmla="*/ 51 w 683"/>
                <a:gd name="T59" fmla="*/ 11 h 235"/>
                <a:gd name="T60" fmla="*/ 44 w 683"/>
                <a:gd name="T61" fmla="*/ 12 h 235"/>
                <a:gd name="T62" fmla="*/ 37 w 683"/>
                <a:gd name="T63" fmla="*/ 13 h 235"/>
                <a:gd name="T64" fmla="*/ 31 w 683"/>
                <a:gd name="T65" fmla="*/ 16 h 235"/>
                <a:gd name="T66" fmla="*/ 26 w 683"/>
                <a:gd name="T67" fmla="*/ 18 h 235"/>
                <a:gd name="T68" fmla="*/ 21 w 683"/>
                <a:gd name="T69" fmla="*/ 20 h 235"/>
                <a:gd name="T70" fmla="*/ 17 w 683"/>
                <a:gd name="T71" fmla="*/ 21 h 235"/>
                <a:gd name="T72" fmla="*/ 14 w 683"/>
                <a:gd name="T73" fmla="*/ 21 h 235"/>
                <a:gd name="T74" fmla="*/ 10 w 683"/>
                <a:gd name="T75" fmla="*/ 19 h 235"/>
                <a:gd name="T76" fmla="*/ 7 w 683"/>
                <a:gd name="T77" fmla="*/ 15 h 235"/>
                <a:gd name="T78" fmla="*/ 3 w 683"/>
                <a:gd name="T79" fmla="*/ 9 h 235"/>
                <a:gd name="T80" fmla="*/ 0 w 683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3"/>
                <a:gd name="T124" fmla="*/ 0 h 235"/>
                <a:gd name="T125" fmla="*/ 683 w 683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3" name="Freeform 31"/>
            <p:cNvSpPr>
              <a:spLocks/>
            </p:cNvSpPr>
            <p:nvPr/>
          </p:nvSpPr>
          <p:spPr bwMode="auto">
            <a:xfrm>
              <a:off x="4898" y="1824"/>
              <a:ext cx="192" cy="99"/>
            </a:xfrm>
            <a:custGeom>
              <a:avLst/>
              <a:gdLst>
                <a:gd name="T0" fmla="*/ 0 w 574"/>
                <a:gd name="T1" fmla="*/ 0 h 197"/>
                <a:gd name="T2" fmla="*/ 0 w 574"/>
                <a:gd name="T3" fmla="*/ 1 h 197"/>
                <a:gd name="T4" fmla="*/ 0 w 574"/>
                <a:gd name="T5" fmla="*/ 5 h 197"/>
                <a:gd name="T6" fmla="*/ 0 w 574"/>
                <a:gd name="T7" fmla="*/ 10 h 197"/>
                <a:gd name="T8" fmla="*/ 1 w 574"/>
                <a:gd name="T9" fmla="*/ 15 h 197"/>
                <a:gd name="T10" fmla="*/ 2 w 574"/>
                <a:gd name="T11" fmla="*/ 21 h 197"/>
                <a:gd name="T12" fmla="*/ 3 w 574"/>
                <a:gd name="T13" fmla="*/ 27 h 197"/>
                <a:gd name="T14" fmla="*/ 5 w 574"/>
                <a:gd name="T15" fmla="*/ 33 h 197"/>
                <a:gd name="T16" fmla="*/ 7 w 574"/>
                <a:gd name="T17" fmla="*/ 37 h 197"/>
                <a:gd name="T18" fmla="*/ 10 w 574"/>
                <a:gd name="T19" fmla="*/ 41 h 197"/>
                <a:gd name="T20" fmla="*/ 13 w 574"/>
                <a:gd name="T21" fmla="*/ 44 h 197"/>
                <a:gd name="T22" fmla="*/ 17 w 574"/>
                <a:gd name="T23" fmla="*/ 46 h 197"/>
                <a:gd name="T24" fmla="*/ 20 w 574"/>
                <a:gd name="T25" fmla="*/ 49 h 197"/>
                <a:gd name="T26" fmla="*/ 24 w 574"/>
                <a:gd name="T27" fmla="*/ 50 h 197"/>
                <a:gd name="T28" fmla="*/ 28 w 574"/>
                <a:gd name="T29" fmla="*/ 50 h 197"/>
                <a:gd name="T30" fmla="*/ 31 w 574"/>
                <a:gd name="T31" fmla="*/ 48 h 197"/>
                <a:gd name="T32" fmla="*/ 35 w 574"/>
                <a:gd name="T33" fmla="*/ 45 h 197"/>
                <a:gd name="T34" fmla="*/ 38 w 574"/>
                <a:gd name="T35" fmla="*/ 40 h 197"/>
                <a:gd name="T36" fmla="*/ 43 w 574"/>
                <a:gd name="T37" fmla="*/ 34 h 197"/>
                <a:gd name="T38" fmla="*/ 47 w 574"/>
                <a:gd name="T39" fmla="*/ 28 h 197"/>
                <a:gd name="T40" fmla="*/ 53 w 574"/>
                <a:gd name="T41" fmla="*/ 22 h 197"/>
                <a:gd name="T42" fmla="*/ 57 w 574"/>
                <a:gd name="T43" fmla="*/ 16 h 197"/>
                <a:gd name="T44" fmla="*/ 61 w 574"/>
                <a:gd name="T45" fmla="*/ 12 h 197"/>
                <a:gd name="T46" fmla="*/ 63 w 574"/>
                <a:gd name="T47" fmla="*/ 9 h 197"/>
                <a:gd name="T48" fmla="*/ 64 w 574"/>
                <a:gd name="T49" fmla="*/ 8 h 197"/>
                <a:gd name="T50" fmla="*/ 63 w 574"/>
                <a:gd name="T51" fmla="*/ 8 h 197"/>
                <a:gd name="T52" fmla="*/ 60 w 574"/>
                <a:gd name="T53" fmla="*/ 8 h 197"/>
                <a:gd name="T54" fmla="*/ 56 w 574"/>
                <a:gd name="T55" fmla="*/ 8 h 197"/>
                <a:gd name="T56" fmla="*/ 50 w 574"/>
                <a:gd name="T57" fmla="*/ 9 h 197"/>
                <a:gd name="T58" fmla="*/ 43 w 574"/>
                <a:gd name="T59" fmla="*/ 9 h 197"/>
                <a:gd name="T60" fmla="*/ 37 w 574"/>
                <a:gd name="T61" fmla="*/ 10 h 197"/>
                <a:gd name="T62" fmla="*/ 32 w 574"/>
                <a:gd name="T63" fmla="*/ 11 h 197"/>
                <a:gd name="T64" fmla="*/ 27 w 574"/>
                <a:gd name="T65" fmla="*/ 13 h 197"/>
                <a:gd name="T66" fmla="*/ 22 w 574"/>
                <a:gd name="T67" fmla="*/ 15 h 197"/>
                <a:gd name="T68" fmla="*/ 18 w 574"/>
                <a:gd name="T69" fmla="*/ 16 h 197"/>
                <a:gd name="T70" fmla="*/ 14 w 574"/>
                <a:gd name="T71" fmla="*/ 17 h 197"/>
                <a:gd name="T72" fmla="*/ 12 w 574"/>
                <a:gd name="T73" fmla="*/ 17 h 197"/>
                <a:gd name="T74" fmla="*/ 9 w 574"/>
                <a:gd name="T75" fmla="*/ 16 h 197"/>
                <a:gd name="T76" fmla="*/ 6 w 574"/>
                <a:gd name="T77" fmla="*/ 13 h 197"/>
                <a:gd name="T78" fmla="*/ 3 w 574"/>
                <a:gd name="T79" fmla="*/ 8 h 197"/>
                <a:gd name="T80" fmla="*/ 0 w 574"/>
                <a:gd name="T81" fmla="*/ 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197"/>
                <a:gd name="T125" fmla="*/ 574 w 574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Freeform 32"/>
            <p:cNvSpPr>
              <a:spLocks/>
            </p:cNvSpPr>
            <p:nvPr/>
          </p:nvSpPr>
          <p:spPr bwMode="auto">
            <a:xfrm>
              <a:off x="4907" y="1843"/>
              <a:ext cx="155" cy="80"/>
            </a:xfrm>
            <a:custGeom>
              <a:avLst/>
              <a:gdLst>
                <a:gd name="T0" fmla="*/ 0 w 463"/>
                <a:gd name="T1" fmla="*/ 0 h 159"/>
                <a:gd name="T2" fmla="*/ 0 w 463"/>
                <a:gd name="T3" fmla="*/ 1 h 159"/>
                <a:gd name="T4" fmla="*/ 0 w 463"/>
                <a:gd name="T5" fmla="*/ 4 h 159"/>
                <a:gd name="T6" fmla="*/ 0 w 463"/>
                <a:gd name="T7" fmla="*/ 8 h 159"/>
                <a:gd name="T8" fmla="*/ 1 w 463"/>
                <a:gd name="T9" fmla="*/ 12 h 159"/>
                <a:gd name="T10" fmla="*/ 1 w 463"/>
                <a:gd name="T11" fmla="*/ 17 h 159"/>
                <a:gd name="T12" fmla="*/ 2 w 463"/>
                <a:gd name="T13" fmla="*/ 22 h 159"/>
                <a:gd name="T14" fmla="*/ 4 w 463"/>
                <a:gd name="T15" fmla="*/ 27 h 159"/>
                <a:gd name="T16" fmla="*/ 6 w 463"/>
                <a:gd name="T17" fmla="*/ 30 h 159"/>
                <a:gd name="T18" fmla="*/ 8 w 463"/>
                <a:gd name="T19" fmla="*/ 33 h 159"/>
                <a:gd name="T20" fmla="*/ 11 w 463"/>
                <a:gd name="T21" fmla="*/ 35 h 159"/>
                <a:gd name="T22" fmla="*/ 14 w 463"/>
                <a:gd name="T23" fmla="*/ 37 h 159"/>
                <a:gd name="T24" fmla="*/ 16 w 463"/>
                <a:gd name="T25" fmla="*/ 39 h 159"/>
                <a:gd name="T26" fmla="*/ 19 w 463"/>
                <a:gd name="T27" fmla="*/ 40 h 159"/>
                <a:gd name="T28" fmla="*/ 22 w 463"/>
                <a:gd name="T29" fmla="*/ 40 h 159"/>
                <a:gd name="T30" fmla="*/ 25 w 463"/>
                <a:gd name="T31" fmla="*/ 39 h 159"/>
                <a:gd name="T32" fmla="*/ 28 w 463"/>
                <a:gd name="T33" fmla="*/ 37 h 159"/>
                <a:gd name="T34" fmla="*/ 31 w 463"/>
                <a:gd name="T35" fmla="*/ 32 h 159"/>
                <a:gd name="T36" fmla="*/ 34 w 463"/>
                <a:gd name="T37" fmla="*/ 28 h 159"/>
                <a:gd name="T38" fmla="*/ 38 w 463"/>
                <a:gd name="T39" fmla="*/ 23 h 159"/>
                <a:gd name="T40" fmla="*/ 43 w 463"/>
                <a:gd name="T41" fmla="*/ 18 h 159"/>
                <a:gd name="T42" fmla="*/ 46 w 463"/>
                <a:gd name="T43" fmla="*/ 13 h 159"/>
                <a:gd name="T44" fmla="*/ 49 w 463"/>
                <a:gd name="T45" fmla="*/ 10 h 159"/>
                <a:gd name="T46" fmla="*/ 51 w 463"/>
                <a:gd name="T47" fmla="*/ 7 h 159"/>
                <a:gd name="T48" fmla="*/ 52 w 463"/>
                <a:gd name="T49" fmla="*/ 7 h 159"/>
                <a:gd name="T50" fmla="*/ 51 w 463"/>
                <a:gd name="T51" fmla="*/ 7 h 159"/>
                <a:gd name="T52" fmla="*/ 49 w 463"/>
                <a:gd name="T53" fmla="*/ 7 h 159"/>
                <a:gd name="T54" fmla="*/ 45 w 463"/>
                <a:gd name="T55" fmla="*/ 7 h 159"/>
                <a:gd name="T56" fmla="*/ 41 w 463"/>
                <a:gd name="T57" fmla="*/ 7 h 159"/>
                <a:gd name="T58" fmla="*/ 35 w 463"/>
                <a:gd name="T59" fmla="*/ 7 h 159"/>
                <a:gd name="T60" fmla="*/ 30 w 463"/>
                <a:gd name="T61" fmla="*/ 8 h 159"/>
                <a:gd name="T62" fmla="*/ 25 w 463"/>
                <a:gd name="T63" fmla="*/ 9 h 159"/>
                <a:gd name="T64" fmla="*/ 21 w 463"/>
                <a:gd name="T65" fmla="*/ 10 h 159"/>
                <a:gd name="T66" fmla="*/ 18 w 463"/>
                <a:gd name="T67" fmla="*/ 12 h 159"/>
                <a:gd name="T68" fmla="*/ 15 w 463"/>
                <a:gd name="T69" fmla="*/ 13 h 159"/>
                <a:gd name="T70" fmla="*/ 11 w 463"/>
                <a:gd name="T71" fmla="*/ 14 h 159"/>
                <a:gd name="T72" fmla="*/ 9 w 463"/>
                <a:gd name="T73" fmla="*/ 14 h 159"/>
                <a:gd name="T74" fmla="*/ 7 w 463"/>
                <a:gd name="T75" fmla="*/ 13 h 159"/>
                <a:gd name="T76" fmla="*/ 4 w 463"/>
                <a:gd name="T77" fmla="*/ 10 h 159"/>
                <a:gd name="T78" fmla="*/ 2 w 463"/>
                <a:gd name="T79" fmla="*/ 6 h 159"/>
                <a:gd name="T80" fmla="*/ 0 w 463"/>
                <a:gd name="T81" fmla="*/ 0 h 1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63"/>
                <a:gd name="T124" fmla="*/ 0 h 159"/>
                <a:gd name="T125" fmla="*/ 463 w 463"/>
                <a:gd name="T126" fmla="*/ 159 h 15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5" name="Freeform 33"/>
            <p:cNvSpPr>
              <a:spLocks/>
            </p:cNvSpPr>
            <p:nvPr/>
          </p:nvSpPr>
          <p:spPr bwMode="auto">
            <a:xfrm>
              <a:off x="4916" y="1862"/>
              <a:ext cx="118" cy="60"/>
            </a:xfrm>
            <a:custGeom>
              <a:avLst/>
              <a:gdLst>
                <a:gd name="T0" fmla="*/ 0 w 354"/>
                <a:gd name="T1" fmla="*/ 0 h 120"/>
                <a:gd name="T2" fmla="*/ 0 w 354"/>
                <a:gd name="T3" fmla="*/ 1 h 120"/>
                <a:gd name="T4" fmla="*/ 0 w 354"/>
                <a:gd name="T5" fmla="*/ 3 h 120"/>
                <a:gd name="T6" fmla="*/ 0 w 354"/>
                <a:gd name="T7" fmla="*/ 6 h 120"/>
                <a:gd name="T8" fmla="*/ 0 w 354"/>
                <a:gd name="T9" fmla="*/ 9 h 120"/>
                <a:gd name="T10" fmla="*/ 1 w 354"/>
                <a:gd name="T11" fmla="*/ 13 h 120"/>
                <a:gd name="T12" fmla="*/ 2 w 354"/>
                <a:gd name="T13" fmla="*/ 17 h 120"/>
                <a:gd name="T14" fmla="*/ 3 w 354"/>
                <a:gd name="T15" fmla="*/ 20 h 120"/>
                <a:gd name="T16" fmla="*/ 5 w 354"/>
                <a:gd name="T17" fmla="*/ 23 h 120"/>
                <a:gd name="T18" fmla="*/ 6 w 354"/>
                <a:gd name="T19" fmla="*/ 25 h 120"/>
                <a:gd name="T20" fmla="*/ 8 w 354"/>
                <a:gd name="T21" fmla="*/ 27 h 120"/>
                <a:gd name="T22" fmla="*/ 10 w 354"/>
                <a:gd name="T23" fmla="*/ 28 h 120"/>
                <a:gd name="T24" fmla="*/ 13 w 354"/>
                <a:gd name="T25" fmla="*/ 30 h 120"/>
                <a:gd name="T26" fmla="*/ 15 w 354"/>
                <a:gd name="T27" fmla="*/ 30 h 120"/>
                <a:gd name="T28" fmla="*/ 17 w 354"/>
                <a:gd name="T29" fmla="*/ 30 h 120"/>
                <a:gd name="T30" fmla="*/ 19 w 354"/>
                <a:gd name="T31" fmla="*/ 29 h 120"/>
                <a:gd name="T32" fmla="*/ 21 w 354"/>
                <a:gd name="T33" fmla="*/ 28 h 120"/>
                <a:gd name="T34" fmla="*/ 23 w 354"/>
                <a:gd name="T35" fmla="*/ 24 h 120"/>
                <a:gd name="T36" fmla="*/ 26 w 354"/>
                <a:gd name="T37" fmla="*/ 21 h 120"/>
                <a:gd name="T38" fmla="*/ 29 w 354"/>
                <a:gd name="T39" fmla="*/ 17 h 120"/>
                <a:gd name="T40" fmla="*/ 32 w 354"/>
                <a:gd name="T41" fmla="*/ 14 h 120"/>
                <a:gd name="T42" fmla="*/ 35 w 354"/>
                <a:gd name="T43" fmla="*/ 10 h 120"/>
                <a:gd name="T44" fmla="*/ 37 w 354"/>
                <a:gd name="T45" fmla="*/ 7 h 120"/>
                <a:gd name="T46" fmla="*/ 39 w 354"/>
                <a:gd name="T47" fmla="*/ 6 h 120"/>
                <a:gd name="T48" fmla="*/ 39 w 354"/>
                <a:gd name="T49" fmla="*/ 5 h 120"/>
                <a:gd name="T50" fmla="*/ 39 w 354"/>
                <a:gd name="T51" fmla="*/ 5 h 120"/>
                <a:gd name="T52" fmla="*/ 37 w 354"/>
                <a:gd name="T53" fmla="*/ 5 h 120"/>
                <a:gd name="T54" fmla="*/ 34 w 354"/>
                <a:gd name="T55" fmla="*/ 5 h 120"/>
                <a:gd name="T56" fmla="*/ 31 w 354"/>
                <a:gd name="T57" fmla="*/ 5 h 120"/>
                <a:gd name="T58" fmla="*/ 27 w 354"/>
                <a:gd name="T59" fmla="*/ 5 h 120"/>
                <a:gd name="T60" fmla="*/ 23 w 354"/>
                <a:gd name="T61" fmla="*/ 6 h 120"/>
                <a:gd name="T62" fmla="*/ 19 w 354"/>
                <a:gd name="T63" fmla="*/ 7 h 120"/>
                <a:gd name="T64" fmla="*/ 16 w 354"/>
                <a:gd name="T65" fmla="*/ 8 h 120"/>
                <a:gd name="T66" fmla="*/ 13 w 354"/>
                <a:gd name="T67" fmla="*/ 9 h 120"/>
                <a:gd name="T68" fmla="*/ 11 w 354"/>
                <a:gd name="T69" fmla="*/ 10 h 120"/>
                <a:gd name="T70" fmla="*/ 9 w 354"/>
                <a:gd name="T71" fmla="*/ 11 h 120"/>
                <a:gd name="T72" fmla="*/ 7 w 354"/>
                <a:gd name="T73" fmla="*/ 11 h 120"/>
                <a:gd name="T74" fmla="*/ 5 w 354"/>
                <a:gd name="T75" fmla="*/ 10 h 120"/>
                <a:gd name="T76" fmla="*/ 4 w 354"/>
                <a:gd name="T77" fmla="*/ 8 h 120"/>
                <a:gd name="T78" fmla="*/ 2 w 354"/>
                <a:gd name="T79" fmla="*/ 5 h 120"/>
                <a:gd name="T80" fmla="*/ 0 w 354"/>
                <a:gd name="T81" fmla="*/ 0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4"/>
                <a:gd name="T124" fmla="*/ 0 h 120"/>
                <a:gd name="T125" fmla="*/ 354 w 354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6" name="Freeform 34"/>
            <p:cNvSpPr>
              <a:spLocks/>
            </p:cNvSpPr>
            <p:nvPr/>
          </p:nvSpPr>
          <p:spPr bwMode="auto">
            <a:xfrm>
              <a:off x="4912" y="2079"/>
              <a:ext cx="95" cy="160"/>
            </a:xfrm>
            <a:custGeom>
              <a:avLst/>
              <a:gdLst>
                <a:gd name="T0" fmla="*/ 30 w 286"/>
                <a:gd name="T1" fmla="*/ 22 h 322"/>
                <a:gd name="T2" fmla="*/ 26 w 286"/>
                <a:gd name="T3" fmla="*/ 11 h 322"/>
                <a:gd name="T4" fmla="*/ 23 w 286"/>
                <a:gd name="T5" fmla="*/ 5 h 322"/>
                <a:gd name="T6" fmla="*/ 19 w 286"/>
                <a:gd name="T7" fmla="*/ 1 h 322"/>
                <a:gd name="T8" fmla="*/ 15 w 286"/>
                <a:gd name="T9" fmla="*/ 0 h 322"/>
                <a:gd name="T10" fmla="*/ 11 w 286"/>
                <a:gd name="T11" fmla="*/ 1 h 322"/>
                <a:gd name="T12" fmla="*/ 8 w 286"/>
                <a:gd name="T13" fmla="*/ 5 h 322"/>
                <a:gd name="T14" fmla="*/ 4 w 286"/>
                <a:gd name="T15" fmla="*/ 11 h 322"/>
                <a:gd name="T16" fmla="*/ 0 w 286"/>
                <a:gd name="T17" fmla="*/ 19 h 322"/>
                <a:gd name="T18" fmla="*/ 0 w 286"/>
                <a:gd name="T19" fmla="*/ 23 h 322"/>
                <a:gd name="T20" fmla="*/ 0 w 286"/>
                <a:gd name="T21" fmla="*/ 28 h 322"/>
                <a:gd name="T22" fmla="*/ 0 w 286"/>
                <a:gd name="T23" fmla="*/ 32 h 322"/>
                <a:gd name="T24" fmla="*/ 1 w 286"/>
                <a:gd name="T25" fmla="*/ 37 h 322"/>
                <a:gd name="T26" fmla="*/ 1 w 286"/>
                <a:gd name="T27" fmla="*/ 41 h 322"/>
                <a:gd name="T28" fmla="*/ 1 w 286"/>
                <a:gd name="T29" fmla="*/ 46 h 322"/>
                <a:gd name="T30" fmla="*/ 1 w 286"/>
                <a:gd name="T31" fmla="*/ 50 h 322"/>
                <a:gd name="T32" fmla="*/ 2 w 286"/>
                <a:gd name="T33" fmla="*/ 55 h 322"/>
                <a:gd name="T34" fmla="*/ 8 w 286"/>
                <a:gd name="T35" fmla="*/ 73 h 322"/>
                <a:gd name="T36" fmla="*/ 13 w 286"/>
                <a:gd name="T37" fmla="*/ 80 h 322"/>
                <a:gd name="T38" fmla="*/ 16 w 286"/>
                <a:gd name="T39" fmla="*/ 78 h 322"/>
                <a:gd name="T40" fmla="*/ 20 w 286"/>
                <a:gd name="T41" fmla="*/ 71 h 322"/>
                <a:gd name="T42" fmla="*/ 23 w 286"/>
                <a:gd name="T43" fmla="*/ 60 h 322"/>
                <a:gd name="T44" fmla="*/ 25 w 286"/>
                <a:gd name="T45" fmla="*/ 48 h 322"/>
                <a:gd name="T46" fmla="*/ 28 w 286"/>
                <a:gd name="T47" fmla="*/ 38 h 322"/>
                <a:gd name="T48" fmla="*/ 31 w 286"/>
                <a:gd name="T49" fmla="*/ 32 h 322"/>
                <a:gd name="T50" fmla="*/ 32 w 286"/>
                <a:gd name="T51" fmla="*/ 29 h 322"/>
                <a:gd name="T52" fmla="*/ 31 w 286"/>
                <a:gd name="T53" fmla="*/ 27 h 322"/>
                <a:gd name="T54" fmla="*/ 31 w 286"/>
                <a:gd name="T55" fmla="*/ 25 h 322"/>
                <a:gd name="T56" fmla="*/ 30 w 286"/>
                <a:gd name="T57" fmla="*/ 22 h 3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6"/>
                <a:gd name="T88" fmla="*/ 0 h 322"/>
                <a:gd name="T89" fmla="*/ 286 w 286"/>
                <a:gd name="T90" fmla="*/ 322 h 3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7" name="Freeform 35"/>
            <p:cNvSpPr>
              <a:spLocks/>
            </p:cNvSpPr>
            <p:nvPr/>
          </p:nvSpPr>
          <p:spPr bwMode="auto">
            <a:xfrm>
              <a:off x="4941" y="2135"/>
              <a:ext cx="49" cy="81"/>
            </a:xfrm>
            <a:custGeom>
              <a:avLst/>
              <a:gdLst>
                <a:gd name="T0" fmla="*/ 16 w 146"/>
                <a:gd name="T1" fmla="*/ 11 h 163"/>
                <a:gd name="T2" fmla="*/ 14 w 146"/>
                <a:gd name="T3" fmla="*/ 5 h 163"/>
                <a:gd name="T4" fmla="*/ 12 w 146"/>
                <a:gd name="T5" fmla="*/ 2 h 163"/>
                <a:gd name="T6" fmla="*/ 10 w 146"/>
                <a:gd name="T7" fmla="*/ 0 h 163"/>
                <a:gd name="T8" fmla="*/ 8 w 146"/>
                <a:gd name="T9" fmla="*/ 0 h 163"/>
                <a:gd name="T10" fmla="*/ 6 w 146"/>
                <a:gd name="T11" fmla="*/ 0 h 163"/>
                <a:gd name="T12" fmla="*/ 4 w 146"/>
                <a:gd name="T13" fmla="*/ 2 h 163"/>
                <a:gd name="T14" fmla="*/ 2 w 146"/>
                <a:gd name="T15" fmla="*/ 5 h 163"/>
                <a:gd name="T16" fmla="*/ 0 w 146"/>
                <a:gd name="T17" fmla="*/ 10 h 163"/>
                <a:gd name="T18" fmla="*/ 0 w 146"/>
                <a:gd name="T19" fmla="*/ 12 h 163"/>
                <a:gd name="T20" fmla="*/ 0 w 146"/>
                <a:gd name="T21" fmla="*/ 14 h 163"/>
                <a:gd name="T22" fmla="*/ 0 w 146"/>
                <a:gd name="T23" fmla="*/ 16 h 163"/>
                <a:gd name="T24" fmla="*/ 0 w 146"/>
                <a:gd name="T25" fmla="*/ 19 h 163"/>
                <a:gd name="T26" fmla="*/ 0 w 146"/>
                <a:gd name="T27" fmla="*/ 21 h 163"/>
                <a:gd name="T28" fmla="*/ 1 w 146"/>
                <a:gd name="T29" fmla="*/ 23 h 163"/>
                <a:gd name="T30" fmla="*/ 1 w 146"/>
                <a:gd name="T31" fmla="*/ 25 h 163"/>
                <a:gd name="T32" fmla="*/ 1 w 146"/>
                <a:gd name="T33" fmla="*/ 28 h 163"/>
                <a:gd name="T34" fmla="*/ 4 w 146"/>
                <a:gd name="T35" fmla="*/ 37 h 163"/>
                <a:gd name="T36" fmla="*/ 7 w 146"/>
                <a:gd name="T37" fmla="*/ 40 h 163"/>
                <a:gd name="T38" fmla="*/ 9 w 146"/>
                <a:gd name="T39" fmla="*/ 40 h 163"/>
                <a:gd name="T40" fmla="*/ 10 w 146"/>
                <a:gd name="T41" fmla="*/ 36 h 163"/>
                <a:gd name="T42" fmla="*/ 12 w 146"/>
                <a:gd name="T43" fmla="*/ 31 h 163"/>
                <a:gd name="T44" fmla="*/ 13 w 146"/>
                <a:gd name="T45" fmla="*/ 25 h 163"/>
                <a:gd name="T46" fmla="*/ 14 w 146"/>
                <a:gd name="T47" fmla="*/ 19 h 163"/>
                <a:gd name="T48" fmla="*/ 16 w 146"/>
                <a:gd name="T49" fmla="*/ 16 h 163"/>
                <a:gd name="T50" fmla="*/ 16 w 146"/>
                <a:gd name="T51" fmla="*/ 14 h 163"/>
                <a:gd name="T52" fmla="*/ 16 w 146"/>
                <a:gd name="T53" fmla="*/ 11 h 1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6"/>
                <a:gd name="T82" fmla="*/ 0 h 163"/>
                <a:gd name="T83" fmla="*/ 146 w 146"/>
                <a:gd name="T84" fmla="*/ 163 h 16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8" name="Freeform 36"/>
            <p:cNvSpPr>
              <a:spLocks/>
            </p:cNvSpPr>
            <p:nvPr/>
          </p:nvSpPr>
          <p:spPr bwMode="auto">
            <a:xfrm>
              <a:off x="4697" y="1611"/>
              <a:ext cx="131" cy="318"/>
            </a:xfrm>
            <a:custGeom>
              <a:avLst/>
              <a:gdLst>
                <a:gd name="T0" fmla="*/ 43 w 395"/>
                <a:gd name="T1" fmla="*/ 80 h 636"/>
                <a:gd name="T2" fmla="*/ 38 w 395"/>
                <a:gd name="T3" fmla="*/ 87 h 636"/>
                <a:gd name="T4" fmla="*/ 33 w 395"/>
                <a:gd name="T5" fmla="*/ 96 h 636"/>
                <a:gd name="T6" fmla="*/ 29 w 395"/>
                <a:gd name="T7" fmla="*/ 104 h 636"/>
                <a:gd name="T8" fmla="*/ 25 w 395"/>
                <a:gd name="T9" fmla="*/ 114 h 636"/>
                <a:gd name="T10" fmla="*/ 20 w 395"/>
                <a:gd name="T11" fmla="*/ 124 h 636"/>
                <a:gd name="T12" fmla="*/ 17 w 395"/>
                <a:gd name="T13" fmla="*/ 136 h 636"/>
                <a:gd name="T14" fmla="*/ 13 w 395"/>
                <a:gd name="T15" fmla="*/ 147 h 636"/>
                <a:gd name="T16" fmla="*/ 10 w 395"/>
                <a:gd name="T17" fmla="*/ 159 h 636"/>
                <a:gd name="T18" fmla="*/ 5 w 395"/>
                <a:gd name="T19" fmla="*/ 147 h 636"/>
                <a:gd name="T20" fmla="*/ 2 w 395"/>
                <a:gd name="T21" fmla="*/ 131 h 636"/>
                <a:gd name="T22" fmla="*/ 0 w 395"/>
                <a:gd name="T23" fmla="*/ 113 h 636"/>
                <a:gd name="T24" fmla="*/ 0 w 395"/>
                <a:gd name="T25" fmla="*/ 93 h 636"/>
                <a:gd name="T26" fmla="*/ 1 w 395"/>
                <a:gd name="T27" fmla="*/ 72 h 636"/>
                <a:gd name="T28" fmla="*/ 4 w 395"/>
                <a:gd name="T29" fmla="*/ 48 h 636"/>
                <a:gd name="T30" fmla="*/ 7 w 395"/>
                <a:gd name="T31" fmla="*/ 24 h 636"/>
                <a:gd name="T32" fmla="*/ 11 w 395"/>
                <a:gd name="T33" fmla="*/ 0 h 636"/>
                <a:gd name="T34" fmla="*/ 11 w 395"/>
                <a:gd name="T35" fmla="*/ 20 h 636"/>
                <a:gd name="T36" fmla="*/ 12 w 395"/>
                <a:gd name="T37" fmla="*/ 36 h 636"/>
                <a:gd name="T38" fmla="*/ 15 w 395"/>
                <a:gd name="T39" fmla="*/ 49 h 636"/>
                <a:gd name="T40" fmla="*/ 19 w 395"/>
                <a:gd name="T41" fmla="*/ 59 h 636"/>
                <a:gd name="T42" fmla="*/ 24 w 395"/>
                <a:gd name="T43" fmla="*/ 67 h 636"/>
                <a:gd name="T44" fmla="*/ 30 w 395"/>
                <a:gd name="T45" fmla="*/ 73 h 636"/>
                <a:gd name="T46" fmla="*/ 36 w 395"/>
                <a:gd name="T47" fmla="*/ 77 h 636"/>
                <a:gd name="T48" fmla="*/ 43 w 395"/>
                <a:gd name="T49" fmla="*/ 80 h 6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95"/>
                <a:gd name="T76" fmla="*/ 0 h 636"/>
                <a:gd name="T77" fmla="*/ 395 w 395"/>
                <a:gd name="T78" fmla="*/ 636 h 6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9" name="Freeform 37"/>
            <p:cNvSpPr>
              <a:spLocks/>
            </p:cNvSpPr>
            <p:nvPr/>
          </p:nvSpPr>
          <p:spPr bwMode="auto">
            <a:xfrm>
              <a:off x="4717" y="1674"/>
              <a:ext cx="102" cy="210"/>
            </a:xfrm>
            <a:custGeom>
              <a:avLst/>
              <a:gdLst>
                <a:gd name="T0" fmla="*/ 34 w 305"/>
                <a:gd name="T1" fmla="*/ 54 h 420"/>
                <a:gd name="T2" fmla="*/ 30 w 305"/>
                <a:gd name="T3" fmla="*/ 59 h 420"/>
                <a:gd name="T4" fmla="*/ 27 w 305"/>
                <a:gd name="T5" fmla="*/ 65 h 420"/>
                <a:gd name="T6" fmla="*/ 23 w 305"/>
                <a:gd name="T7" fmla="*/ 71 h 420"/>
                <a:gd name="T8" fmla="*/ 20 w 305"/>
                <a:gd name="T9" fmla="*/ 77 h 420"/>
                <a:gd name="T10" fmla="*/ 17 w 305"/>
                <a:gd name="T11" fmla="*/ 83 h 420"/>
                <a:gd name="T12" fmla="*/ 15 w 305"/>
                <a:gd name="T13" fmla="*/ 89 h 420"/>
                <a:gd name="T14" fmla="*/ 12 w 305"/>
                <a:gd name="T15" fmla="*/ 97 h 420"/>
                <a:gd name="T16" fmla="*/ 10 w 305"/>
                <a:gd name="T17" fmla="*/ 105 h 420"/>
                <a:gd name="T18" fmla="*/ 6 w 305"/>
                <a:gd name="T19" fmla="*/ 97 h 420"/>
                <a:gd name="T20" fmla="*/ 3 w 305"/>
                <a:gd name="T21" fmla="*/ 87 h 420"/>
                <a:gd name="T22" fmla="*/ 1 w 305"/>
                <a:gd name="T23" fmla="*/ 75 h 420"/>
                <a:gd name="T24" fmla="*/ 0 w 305"/>
                <a:gd name="T25" fmla="*/ 62 h 420"/>
                <a:gd name="T26" fmla="*/ 0 w 305"/>
                <a:gd name="T27" fmla="*/ 48 h 420"/>
                <a:gd name="T28" fmla="*/ 1 w 305"/>
                <a:gd name="T29" fmla="*/ 33 h 420"/>
                <a:gd name="T30" fmla="*/ 2 w 305"/>
                <a:gd name="T31" fmla="*/ 17 h 420"/>
                <a:gd name="T32" fmla="*/ 5 w 305"/>
                <a:gd name="T33" fmla="*/ 0 h 420"/>
                <a:gd name="T34" fmla="*/ 5 w 305"/>
                <a:gd name="T35" fmla="*/ 13 h 420"/>
                <a:gd name="T36" fmla="*/ 7 w 305"/>
                <a:gd name="T37" fmla="*/ 25 h 420"/>
                <a:gd name="T38" fmla="*/ 10 w 305"/>
                <a:gd name="T39" fmla="*/ 34 h 420"/>
                <a:gd name="T40" fmla="*/ 14 w 305"/>
                <a:gd name="T41" fmla="*/ 41 h 420"/>
                <a:gd name="T42" fmla="*/ 18 w 305"/>
                <a:gd name="T43" fmla="*/ 46 h 420"/>
                <a:gd name="T44" fmla="*/ 23 w 305"/>
                <a:gd name="T45" fmla="*/ 50 h 420"/>
                <a:gd name="T46" fmla="*/ 29 w 305"/>
                <a:gd name="T47" fmla="*/ 53 h 420"/>
                <a:gd name="T48" fmla="*/ 34 w 305"/>
                <a:gd name="T49" fmla="*/ 54 h 4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5"/>
                <a:gd name="T76" fmla="*/ 0 h 420"/>
                <a:gd name="T77" fmla="*/ 305 w 305"/>
                <a:gd name="T78" fmla="*/ 420 h 4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0" name="Freeform 38"/>
            <p:cNvSpPr>
              <a:spLocks/>
            </p:cNvSpPr>
            <p:nvPr/>
          </p:nvSpPr>
          <p:spPr bwMode="auto">
            <a:xfrm>
              <a:off x="4728" y="1695"/>
              <a:ext cx="85" cy="177"/>
            </a:xfrm>
            <a:custGeom>
              <a:avLst/>
              <a:gdLst>
                <a:gd name="T0" fmla="*/ 28 w 255"/>
                <a:gd name="T1" fmla="*/ 46 h 353"/>
                <a:gd name="T2" fmla="*/ 25 w 255"/>
                <a:gd name="T3" fmla="*/ 50 h 353"/>
                <a:gd name="T4" fmla="*/ 22 w 255"/>
                <a:gd name="T5" fmla="*/ 55 h 353"/>
                <a:gd name="T6" fmla="*/ 19 w 255"/>
                <a:gd name="T7" fmla="*/ 59 h 353"/>
                <a:gd name="T8" fmla="*/ 17 w 255"/>
                <a:gd name="T9" fmla="*/ 64 h 353"/>
                <a:gd name="T10" fmla="*/ 14 w 255"/>
                <a:gd name="T11" fmla="*/ 69 h 353"/>
                <a:gd name="T12" fmla="*/ 12 w 255"/>
                <a:gd name="T13" fmla="*/ 75 h 353"/>
                <a:gd name="T14" fmla="*/ 10 w 255"/>
                <a:gd name="T15" fmla="*/ 81 h 353"/>
                <a:gd name="T16" fmla="*/ 9 w 255"/>
                <a:gd name="T17" fmla="*/ 89 h 353"/>
                <a:gd name="T18" fmla="*/ 5 w 255"/>
                <a:gd name="T19" fmla="*/ 81 h 353"/>
                <a:gd name="T20" fmla="*/ 3 w 255"/>
                <a:gd name="T21" fmla="*/ 73 h 353"/>
                <a:gd name="T22" fmla="*/ 1 w 255"/>
                <a:gd name="T23" fmla="*/ 63 h 353"/>
                <a:gd name="T24" fmla="*/ 0 w 255"/>
                <a:gd name="T25" fmla="*/ 53 h 353"/>
                <a:gd name="T26" fmla="*/ 0 w 255"/>
                <a:gd name="T27" fmla="*/ 41 h 353"/>
                <a:gd name="T28" fmla="*/ 1 w 255"/>
                <a:gd name="T29" fmla="*/ 28 h 353"/>
                <a:gd name="T30" fmla="*/ 2 w 255"/>
                <a:gd name="T31" fmla="*/ 14 h 353"/>
                <a:gd name="T32" fmla="*/ 4 w 255"/>
                <a:gd name="T33" fmla="*/ 0 h 353"/>
                <a:gd name="T34" fmla="*/ 4 w 255"/>
                <a:gd name="T35" fmla="*/ 12 h 353"/>
                <a:gd name="T36" fmla="*/ 6 w 255"/>
                <a:gd name="T37" fmla="*/ 21 h 353"/>
                <a:gd name="T38" fmla="*/ 8 w 255"/>
                <a:gd name="T39" fmla="*/ 28 h 353"/>
                <a:gd name="T40" fmla="*/ 11 w 255"/>
                <a:gd name="T41" fmla="*/ 34 h 353"/>
                <a:gd name="T42" fmla="*/ 15 w 255"/>
                <a:gd name="T43" fmla="*/ 38 h 353"/>
                <a:gd name="T44" fmla="*/ 20 w 255"/>
                <a:gd name="T45" fmla="*/ 42 h 353"/>
                <a:gd name="T46" fmla="*/ 24 w 255"/>
                <a:gd name="T47" fmla="*/ 44 h 353"/>
                <a:gd name="T48" fmla="*/ 28 w 255"/>
                <a:gd name="T49" fmla="*/ 46 h 3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5"/>
                <a:gd name="T76" fmla="*/ 0 h 353"/>
                <a:gd name="T77" fmla="*/ 255 w 255"/>
                <a:gd name="T78" fmla="*/ 353 h 3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1" name="Freeform 39"/>
            <p:cNvSpPr>
              <a:spLocks/>
            </p:cNvSpPr>
            <p:nvPr/>
          </p:nvSpPr>
          <p:spPr bwMode="auto">
            <a:xfrm>
              <a:off x="4738" y="1716"/>
              <a:ext cx="69" cy="143"/>
            </a:xfrm>
            <a:custGeom>
              <a:avLst/>
              <a:gdLst>
                <a:gd name="T0" fmla="*/ 23 w 208"/>
                <a:gd name="T1" fmla="*/ 37 h 286"/>
                <a:gd name="T2" fmla="*/ 20 w 208"/>
                <a:gd name="T3" fmla="*/ 40 h 286"/>
                <a:gd name="T4" fmla="*/ 18 w 208"/>
                <a:gd name="T5" fmla="*/ 44 h 286"/>
                <a:gd name="T6" fmla="*/ 16 w 208"/>
                <a:gd name="T7" fmla="*/ 47 h 286"/>
                <a:gd name="T8" fmla="*/ 14 w 208"/>
                <a:gd name="T9" fmla="*/ 52 h 286"/>
                <a:gd name="T10" fmla="*/ 12 w 208"/>
                <a:gd name="T11" fmla="*/ 56 h 286"/>
                <a:gd name="T12" fmla="*/ 10 w 208"/>
                <a:gd name="T13" fmla="*/ 60 h 286"/>
                <a:gd name="T14" fmla="*/ 8 w 208"/>
                <a:gd name="T15" fmla="*/ 66 h 286"/>
                <a:gd name="T16" fmla="*/ 7 w 208"/>
                <a:gd name="T17" fmla="*/ 72 h 286"/>
                <a:gd name="T18" fmla="*/ 4 w 208"/>
                <a:gd name="T19" fmla="*/ 66 h 286"/>
                <a:gd name="T20" fmla="*/ 2 w 208"/>
                <a:gd name="T21" fmla="*/ 58 h 286"/>
                <a:gd name="T22" fmla="*/ 1 w 208"/>
                <a:gd name="T23" fmla="*/ 51 h 286"/>
                <a:gd name="T24" fmla="*/ 0 w 208"/>
                <a:gd name="T25" fmla="*/ 42 h 286"/>
                <a:gd name="T26" fmla="*/ 0 w 208"/>
                <a:gd name="T27" fmla="*/ 33 h 286"/>
                <a:gd name="T28" fmla="*/ 1 w 208"/>
                <a:gd name="T29" fmla="*/ 22 h 286"/>
                <a:gd name="T30" fmla="*/ 2 w 208"/>
                <a:gd name="T31" fmla="*/ 11 h 286"/>
                <a:gd name="T32" fmla="*/ 3 w 208"/>
                <a:gd name="T33" fmla="*/ 0 h 286"/>
                <a:gd name="T34" fmla="*/ 3 w 208"/>
                <a:gd name="T35" fmla="*/ 9 h 286"/>
                <a:gd name="T36" fmla="*/ 5 w 208"/>
                <a:gd name="T37" fmla="*/ 17 h 286"/>
                <a:gd name="T38" fmla="*/ 7 w 208"/>
                <a:gd name="T39" fmla="*/ 22 h 286"/>
                <a:gd name="T40" fmla="*/ 9 w 208"/>
                <a:gd name="T41" fmla="*/ 27 h 286"/>
                <a:gd name="T42" fmla="*/ 12 w 208"/>
                <a:gd name="T43" fmla="*/ 30 h 286"/>
                <a:gd name="T44" fmla="*/ 16 w 208"/>
                <a:gd name="T45" fmla="*/ 34 h 286"/>
                <a:gd name="T46" fmla="*/ 19 w 208"/>
                <a:gd name="T47" fmla="*/ 36 h 286"/>
                <a:gd name="T48" fmla="*/ 23 w 208"/>
                <a:gd name="T49" fmla="*/ 37 h 2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8"/>
                <a:gd name="T76" fmla="*/ 0 h 286"/>
                <a:gd name="T77" fmla="*/ 208 w 208"/>
                <a:gd name="T78" fmla="*/ 286 h 2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Freeform 40"/>
            <p:cNvSpPr>
              <a:spLocks/>
            </p:cNvSpPr>
            <p:nvPr/>
          </p:nvSpPr>
          <p:spPr bwMode="auto">
            <a:xfrm>
              <a:off x="4748" y="1736"/>
              <a:ext cx="53" cy="110"/>
            </a:xfrm>
            <a:custGeom>
              <a:avLst/>
              <a:gdLst>
                <a:gd name="T0" fmla="*/ 18 w 158"/>
                <a:gd name="T1" fmla="*/ 28 h 220"/>
                <a:gd name="T2" fmla="*/ 16 w 158"/>
                <a:gd name="T3" fmla="*/ 31 h 220"/>
                <a:gd name="T4" fmla="*/ 14 w 158"/>
                <a:gd name="T5" fmla="*/ 34 h 220"/>
                <a:gd name="T6" fmla="*/ 12 w 158"/>
                <a:gd name="T7" fmla="*/ 37 h 220"/>
                <a:gd name="T8" fmla="*/ 11 w 158"/>
                <a:gd name="T9" fmla="*/ 40 h 220"/>
                <a:gd name="T10" fmla="*/ 9 w 158"/>
                <a:gd name="T11" fmla="*/ 43 h 220"/>
                <a:gd name="T12" fmla="*/ 8 w 158"/>
                <a:gd name="T13" fmla="*/ 47 h 220"/>
                <a:gd name="T14" fmla="*/ 6 w 158"/>
                <a:gd name="T15" fmla="*/ 51 h 220"/>
                <a:gd name="T16" fmla="*/ 5 w 158"/>
                <a:gd name="T17" fmla="*/ 55 h 220"/>
                <a:gd name="T18" fmla="*/ 3 w 158"/>
                <a:gd name="T19" fmla="*/ 51 h 220"/>
                <a:gd name="T20" fmla="*/ 2 w 158"/>
                <a:gd name="T21" fmla="*/ 46 h 220"/>
                <a:gd name="T22" fmla="*/ 1 w 158"/>
                <a:gd name="T23" fmla="*/ 40 h 220"/>
                <a:gd name="T24" fmla="*/ 0 w 158"/>
                <a:gd name="T25" fmla="*/ 33 h 220"/>
                <a:gd name="T26" fmla="*/ 0 w 158"/>
                <a:gd name="T27" fmla="*/ 25 h 220"/>
                <a:gd name="T28" fmla="*/ 0 w 158"/>
                <a:gd name="T29" fmla="*/ 18 h 220"/>
                <a:gd name="T30" fmla="*/ 1 w 158"/>
                <a:gd name="T31" fmla="*/ 9 h 220"/>
                <a:gd name="T32" fmla="*/ 3 w 158"/>
                <a:gd name="T33" fmla="*/ 0 h 220"/>
                <a:gd name="T34" fmla="*/ 3 w 158"/>
                <a:gd name="T35" fmla="*/ 7 h 220"/>
                <a:gd name="T36" fmla="*/ 4 w 158"/>
                <a:gd name="T37" fmla="*/ 13 h 220"/>
                <a:gd name="T38" fmla="*/ 5 w 158"/>
                <a:gd name="T39" fmla="*/ 18 h 220"/>
                <a:gd name="T40" fmla="*/ 7 w 158"/>
                <a:gd name="T41" fmla="*/ 22 h 220"/>
                <a:gd name="T42" fmla="*/ 10 w 158"/>
                <a:gd name="T43" fmla="*/ 24 h 220"/>
                <a:gd name="T44" fmla="*/ 12 w 158"/>
                <a:gd name="T45" fmla="*/ 26 h 220"/>
                <a:gd name="T46" fmla="*/ 15 w 158"/>
                <a:gd name="T47" fmla="*/ 28 h 220"/>
                <a:gd name="T48" fmla="*/ 18 w 158"/>
                <a:gd name="T49" fmla="*/ 28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8"/>
                <a:gd name="T76" fmla="*/ 0 h 220"/>
                <a:gd name="T77" fmla="*/ 158 w 158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3" name="Freeform 41"/>
            <p:cNvSpPr>
              <a:spLocks/>
            </p:cNvSpPr>
            <p:nvPr/>
          </p:nvSpPr>
          <p:spPr bwMode="auto">
            <a:xfrm>
              <a:off x="4726" y="1614"/>
              <a:ext cx="104" cy="181"/>
            </a:xfrm>
            <a:custGeom>
              <a:avLst/>
              <a:gdLst>
                <a:gd name="T0" fmla="*/ 35 w 312"/>
                <a:gd name="T1" fmla="*/ 79 h 361"/>
                <a:gd name="T2" fmla="*/ 27 w 312"/>
                <a:gd name="T3" fmla="*/ 76 h 361"/>
                <a:gd name="T4" fmla="*/ 21 w 312"/>
                <a:gd name="T5" fmla="*/ 71 h 361"/>
                <a:gd name="T6" fmla="*/ 15 w 312"/>
                <a:gd name="T7" fmla="*/ 64 h 361"/>
                <a:gd name="T8" fmla="*/ 10 w 312"/>
                <a:gd name="T9" fmla="*/ 56 h 361"/>
                <a:gd name="T10" fmla="*/ 6 w 312"/>
                <a:gd name="T11" fmla="*/ 45 h 361"/>
                <a:gd name="T12" fmla="*/ 3 w 312"/>
                <a:gd name="T13" fmla="*/ 32 h 361"/>
                <a:gd name="T14" fmla="*/ 1 w 312"/>
                <a:gd name="T15" fmla="*/ 17 h 361"/>
                <a:gd name="T16" fmla="*/ 1 w 312"/>
                <a:gd name="T17" fmla="*/ 0 h 361"/>
                <a:gd name="T18" fmla="*/ 0 w 312"/>
                <a:gd name="T19" fmla="*/ 17 h 361"/>
                <a:gd name="T20" fmla="*/ 0 w 312"/>
                <a:gd name="T21" fmla="*/ 32 h 361"/>
                <a:gd name="T22" fmla="*/ 2 w 312"/>
                <a:gd name="T23" fmla="*/ 46 h 361"/>
                <a:gd name="T24" fmla="*/ 4 w 312"/>
                <a:gd name="T25" fmla="*/ 58 h 361"/>
                <a:gd name="T26" fmla="*/ 8 w 312"/>
                <a:gd name="T27" fmla="*/ 69 h 361"/>
                <a:gd name="T28" fmla="*/ 13 w 312"/>
                <a:gd name="T29" fmla="*/ 77 h 361"/>
                <a:gd name="T30" fmla="*/ 19 w 312"/>
                <a:gd name="T31" fmla="*/ 85 h 361"/>
                <a:gd name="T32" fmla="*/ 26 w 312"/>
                <a:gd name="T33" fmla="*/ 91 h 361"/>
                <a:gd name="T34" fmla="*/ 28 w 312"/>
                <a:gd name="T35" fmla="*/ 90 h 361"/>
                <a:gd name="T36" fmla="*/ 30 w 312"/>
                <a:gd name="T37" fmla="*/ 89 h 361"/>
                <a:gd name="T38" fmla="*/ 31 w 312"/>
                <a:gd name="T39" fmla="*/ 88 h 361"/>
                <a:gd name="T40" fmla="*/ 32 w 312"/>
                <a:gd name="T41" fmla="*/ 87 h 361"/>
                <a:gd name="T42" fmla="*/ 33 w 312"/>
                <a:gd name="T43" fmla="*/ 85 h 361"/>
                <a:gd name="T44" fmla="*/ 34 w 312"/>
                <a:gd name="T45" fmla="*/ 84 h 361"/>
                <a:gd name="T46" fmla="*/ 34 w 312"/>
                <a:gd name="T47" fmla="*/ 81 h 361"/>
                <a:gd name="T48" fmla="*/ 35 w 312"/>
                <a:gd name="T49" fmla="*/ 79 h 3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2"/>
                <a:gd name="T76" fmla="*/ 0 h 361"/>
                <a:gd name="T77" fmla="*/ 312 w 312"/>
                <a:gd name="T78" fmla="*/ 361 h 3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4" name="Freeform 42"/>
            <p:cNvSpPr>
              <a:spLocks/>
            </p:cNvSpPr>
            <p:nvPr/>
          </p:nvSpPr>
          <p:spPr bwMode="auto">
            <a:xfrm>
              <a:off x="4783" y="1837"/>
              <a:ext cx="116" cy="265"/>
            </a:xfrm>
            <a:custGeom>
              <a:avLst/>
              <a:gdLst>
                <a:gd name="T0" fmla="*/ 39 w 349"/>
                <a:gd name="T1" fmla="*/ 40 h 529"/>
                <a:gd name="T2" fmla="*/ 37 w 349"/>
                <a:gd name="T3" fmla="*/ 35 h 529"/>
                <a:gd name="T4" fmla="*/ 35 w 349"/>
                <a:gd name="T5" fmla="*/ 30 h 529"/>
                <a:gd name="T6" fmla="*/ 33 w 349"/>
                <a:gd name="T7" fmla="*/ 25 h 529"/>
                <a:gd name="T8" fmla="*/ 32 w 349"/>
                <a:gd name="T9" fmla="*/ 20 h 529"/>
                <a:gd name="T10" fmla="*/ 30 w 349"/>
                <a:gd name="T11" fmla="*/ 15 h 529"/>
                <a:gd name="T12" fmla="*/ 28 w 349"/>
                <a:gd name="T13" fmla="*/ 10 h 529"/>
                <a:gd name="T14" fmla="*/ 27 w 349"/>
                <a:gd name="T15" fmla="*/ 5 h 529"/>
                <a:gd name="T16" fmla="*/ 25 w 349"/>
                <a:gd name="T17" fmla="*/ 0 h 529"/>
                <a:gd name="T18" fmla="*/ 17 w 349"/>
                <a:gd name="T19" fmla="*/ 6 h 529"/>
                <a:gd name="T20" fmla="*/ 10 w 349"/>
                <a:gd name="T21" fmla="*/ 18 h 529"/>
                <a:gd name="T22" fmla="*/ 4 w 349"/>
                <a:gd name="T23" fmla="*/ 34 h 529"/>
                <a:gd name="T24" fmla="*/ 1 w 349"/>
                <a:gd name="T25" fmla="*/ 55 h 529"/>
                <a:gd name="T26" fmla="*/ 0 w 349"/>
                <a:gd name="T27" fmla="*/ 76 h 529"/>
                <a:gd name="T28" fmla="*/ 2 w 349"/>
                <a:gd name="T29" fmla="*/ 97 h 529"/>
                <a:gd name="T30" fmla="*/ 8 w 349"/>
                <a:gd name="T31" fmla="*/ 117 h 529"/>
                <a:gd name="T32" fmla="*/ 18 w 349"/>
                <a:gd name="T33" fmla="*/ 133 h 529"/>
                <a:gd name="T34" fmla="*/ 27 w 349"/>
                <a:gd name="T35" fmla="*/ 133 h 529"/>
                <a:gd name="T36" fmla="*/ 33 w 349"/>
                <a:gd name="T37" fmla="*/ 127 h 529"/>
                <a:gd name="T38" fmla="*/ 36 w 349"/>
                <a:gd name="T39" fmla="*/ 116 h 529"/>
                <a:gd name="T40" fmla="*/ 37 w 349"/>
                <a:gd name="T41" fmla="*/ 102 h 529"/>
                <a:gd name="T42" fmla="*/ 37 w 349"/>
                <a:gd name="T43" fmla="*/ 85 h 529"/>
                <a:gd name="T44" fmla="*/ 37 w 349"/>
                <a:gd name="T45" fmla="*/ 69 h 529"/>
                <a:gd name="T46" fmla="*/ 37 w 349"/>
                <a:gd name="T47" fmla="*/ 53 h 529"/>
                <a:gd name="T48" fmla="*/ 39 w 349"/>
                <a:gd name="T49" fmla="*/ 40 h 5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9"/>
                <a:gd name="T76" fmla="*/ 0 h 529"/>
                <a:gd name="T77" fmla="*/ 349 w 349"/>
                <a:gd name="T78" fmla="*/ 529 h 5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5" name="Freeform 43"/>
            <p:cNvSpPr>
              <a:spLocks/>
            </p:cNvSpPr>
            <p:nvPr/>
          </p:nvSpPr>
          <p:spPr bwMode="auto">
            <a:xfrm>
              <a:off x="4795" y="1844"/>
              <a:ext cx="103" cy="235"/>
            </a:xfrm>
            <a:custGeom>
              <a:avLst/>
              <a:gdLst>
                <a:gd name="T0" fmla="*/ 34 w 309"/>
                <a:gd name="T1" fmla="*/ 36 h 470"/>
                <a:gd name="T2" fmla="*/ 33 w 309"/>
                <a:gd name="T3" fmla="*/ 31 h 470"/>
                <a:gd name="T4" fmla="*/ 31 w 309"/>
                <a:gd name="T5" fmla="*/ 27 h 470"/>
                <a:gd name="T6" fmla="*/ 30 w 309"/>
                <a:gd name="T7" fmla="*/ 23 h 470"/>
                <a:gd name="T8" fmla="*/ 28 w 309"/>
                <a:gd name="T9" fmla="*/ 18 h 470"/>
                <a:gd name="T10" fmla="*/ 27 w 309"/>
                <a:gd name="T11" fmla="*/ 13 h 470"/>
                <a:gd name="T12" fmla="*/ 25 w 309"/>
                <a:gd name="T13" fmla="*/ 9 h 470"/>
                <a:gd name="T14" fmla="*/ 23 w 309"/>
                <a:gd name="T15" fmla="*/ 5 h 470"/>
                <a:gd name="T16" fmla="*/ 22 w 309"/>
                <a:gd name="T17" fmla="*/ 0 h 470"/>
                <a:gd name="T18" fmla="*/ 15 w 309"/>
                <a:gd name="T19" fmla="*/ 5 h 470"/>
                <a:gd name="T20" fmla="*/ 9 w 309"/>
                <a:gd name="T21" fmla="*/ 15 h 470"/>
                <a:gd name="T22" fmla="*/ 4 w 309"/>
                <a:gd name="T23" fmla="*/ 30 h 470"/>
                <a:gd name="T24" fmla="*/ 1 w 309"/>
                <a:gd name="T25" fmla="*/ 48 h 470"/>
                <a:gd name="T26" fmla="*/ 0 w 309"/>
                <a:gd name="T27" fmla="*/ 67 h 470"/>
                <a:gd name="T28" fmla="*/ 2 w 309"/>
                <a:gd name="T29" fmla="*/ 87 h 470"/>
                <a:gd name="T30" fmla="*/ 7 w 309"/>
                <a:gd name="T31" fmla="*/ 104 h 470"/>
                <a:gd name="T32" fmla="*/ 16 w 309"/>
                <a:gd name="T33" fmla="*/ 118 h 470"/>
                <a:gd name="T34" fmla="*/ 24 w 309"/>
                <a:gd name="T35" fmla="*/ 118 h 470"/>
                <a:gd name="T36" fmla="*/ 29 w 309"/>
                <a:gd name="T37" fmla="*/ 113 h 470"/>
                <a:gd name="T38" fmla="*/ 32 w 309"/>
                <a:gd name="T39" fmla="*/ 103 h 470"/>
                <a:gd name="T40" fmla="*/ 33 w 309"/>
                <a:gd name="T41" fmla="*/ 91 h 470"/>
                <a:gd name="T42" fmla="*/ 33 w 309"/>
                <a:gd name="T43" fmla="*/ 76 h 470"/>
                <a:gd name="T44" fmla="*/ 32 w 309"/>
                <a:gd name="T45" fmla="*/ 61 h 470"/>
                <a:gd name="T46" fmla="*/ 33 w 309"/>
                <a:gd name="T47" fmla="*/ 48 h 470"/>
                <a:gd name="T48" fmla="*/ 34 w 309"/>
                <a:gd name="T49" fmla="*/ 36 h 4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470"/>
                <a:gd name="T77" fmla="*/ 309 w 309"/>
                <a:gd name="T78" fmla="*/ 470 h 4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6" name="Freeform 44"/>
            <p:cNvSpPr>
              <a:spLocks/>
            </p:cNvSpPr>
            <p:nvPr/>
          </p:nvSpPr>
          <p:spPr bwMode="auto">
            <a:xfrm>
              <a:off x="4807" y="1851"/>
              <a:ext cx="90" cy="205"/>
            </a:xfrm>
            <a:custGeom>
              <a:avLst/>
              <a:gdLst>
                <a:gd name="T0" fmla="*/ 30 w 270"/>
                <a:gd name="T1" fmla="*/ 31 h 410"/>
                <a:gd name="T2" fmla="*/ 29 w 270"/>
                <a:gd name="T3" fmla="*/ 27 h 410"/>
                <a:gd name="T4" fmla="*/ 27 w 270"/>
                <a:gd name="T5" fmla="*/ 23 h 410"/>
                <a:gd name="T6" fmla="*/ 26 w 270"/>
                <a:gd name="T7" fmla="*/ 20 h 410"/>
                <a:gd name="T8" fmla="*/ 25 w 270"/>
                <a:gd name="T9" fmla="*/ 15 h 410"/>
                <a:gd name="T10" fmla="*/ 23 w 270"/>
                <a:gd name="T11" fmla="*/ 12 h 410"/>
                <a:gd name="T12" fmla="*/ 22 w 270"/>
                <a:gd name="T13" fmla="*/ 7 h 410"/>
                <a:gd name="T14" fmla="*/ 21 w 270"/>
                <a:gd name="T15" fmla="*/ 3 h 410"/>
                <a:gd name="T16" fmla="*/ 19 w 270"/>
                <a:gd name="T17" fmla="*/ 0 h 410"/>
                <a:gd name="T18" fmla="*/ 13 w 270"/>
                <a:gd name="T19" fmla="*/ 3 h 410"/>
                <a:gd name="T20" fmla="*/ 8 w 270"/>
                <a:gd name="T21" fmla="*/ 13 h 410"/>
                <a:gd name="T22" fmla="*/ 3 w 270"/>
                <a:gd name="T23" fmla="*/ 26 h 410"/>
                <a:gd name="T24" fmla="*/ 1 w 270"/>
                <a:gd name="T25" fmla="*/ 42 h 410"/>
                <a:gd name="T26" fmla="*/ 0 w 270"/>
                <a:gd name="T27" fmla="*/ 58 h 410"/>
                <a:gd name="T28" fmla="*/ 2 w 270"/>
                <a:gd name="T29" fmla="*/ 75 h 410"/>
                <a:gd name="T30" fmla="*/ 6 w 270"/>
                <a:gd name="T31" fmla="*/ 90 h 410"/>
                <a:gd name="T32" fmla="*/ 14 w 270"/>
                <a:gd name="T33" fmla="*/ 103 h 410"/>
                <a:gd name="T34" fmla="*/ 21 w 270"/>
                <a:gd name="T35" fmla="*/ 103 h 410"/>
                <a:gd name="T36" fmla="*/ 25 w 270"/>
                <a:gd name="T37" fmla="*/ 98 h 410"/>
                <a:gd name="T38" fmla="*/ 28 w 270"/>
                <a:gd name="T39" fmla="*/ 89 h 410"/>
                <a:gd name="T40" fmla="*/ 29 w 270"/>
                <a:gd name="T41" fmla="*/ 79 h 410"/>
                <a:gd name="T42" fmla="*/ 28 w 270"/>
                <a:gd name="T43" fmla="*/ 66 h 410"/>
                <a:gd name="T44" fmla="*/ 28 w 270"/>
                <a:gd name="T45" fmla="*/ 53 h 410"/>
                <a:gd name="T46" fmla="*/ 29 w 270"/>
                <a:gd name="T47" fmla="*/ 41 h 410"/>
                <a:gd name="T48" fmla="*/ 30 w 270"/>
                <a:gd name="T49" fmla="*/ 31 h 4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0"/>
                <a:gd name="T76" fmla="*/ 0 h 410"/>
                <a:gd name="T77" fmla="*/ 270 w 270"/>
                <a:gd name="T78" fmla="*/ 410 h 4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7" name="Freeform 45"/>
            <p:cNvSpPr>
              <a:spLocks/>
            </p:cNvSpPr>
            <p:nvPr/>
          </p:nvSpPr>
          <p:spPr bwMode="auto">
            <a:xfrm>
              <a:off x="4818" y="1858"/>
              <a:ext cx="77" cy="174"/>
            </a:xfrm>
            <a:custGeom>
              <a:avLst/>
              <a:gdLst>
                <a:gd name="T0" fmla="*/ 26 w 232"/>
                <a:gd name="T1" fmla="*/ 26 h 347"/>
                <a:gd name="T2" fmla="*/ 24 w 232"/>
                <a:gd name="T3" fmla="*/ 23 h 347"/>
                <a:gd name="T4" fmla="*/ 23 w 232"/>
                <a:gd name="T5" fmla="*/ 20 h 347"/>
                <a:gd name="T6" fmla="*/ 22 w 232"/>
                <a:gd name="T7" fmla="*/ 16 h 347"/>
                <a:gd name="T8" fmla="*/ 21 w 232"/>
                <a:gd name="T9" fmla="*/ 13 h 347"/>
                <a:gd name="T10" fmla="*/ 20 w 232"/>
                <a:gd name="T11" fmla="*/ 10 h 347"/>
                <a:gd name="T12" fmla="*/ 19 w 232"/>
                <a:gd name="T13" fmla="*/ 7 h 347"/>
                <a:gd name="T14" fmla="*/ 18 w 232"/>
                <a:gd name="T15" fmla="*/ 3 h 347"/>
                <a:gd name="T16" fmla="*/ 17 w 232"/>
                <a:gd name="T17" fmla="*/ 0 h 347"/>
                <a:gd name="T18" fmla="*/ 11 w 232"/>
                <a:gd name="T19" fmla="*/ 3 h 347"/>
                <a:gd name="T20" fmla="*/ 7 w 232"/>
                <a:gd name="T21" fmla="*/ 11 h 347"/>
                <a:gd name="T22" fmla="*/ 3 w 232"/>
                <a:gd name="T23" fmla="*/ 22 h 347"/>
                <a:gd name="T24" fmla="*/ 1 w 232"/>
                <a:gd name="T25" fmla="*/ 36 h 347"/>
                <a:gd name="T26" fmla="*/ 0 w 232"/>
                <a:gd name="T27" fmla="*/ 50 h 347"/>
                <a:gd name="T28" fmla="*/ 2 w 232"/>
                <a:gd name="T29" fmla="*/ 64 h 347"/>
                <a:gd name="T30" fmla="*/ 5 w 232"/>
                <a:gd name="T31" fmla="*/ 76 h 347"/>
                <a:gd name="T32" fmla="*/ 12 w 232"/>
                <a:gd name="T33" fmla="*/ 87 h 347"/>
                <a:gd name="T34" fmla="*/ 18 w 232"/>
                <a:gd name="T35" fmla="*/ 87 h 347"/>
                <a:gd name="T36" fmla="*/ 22 w 232"/>
                <a:gd name="T37" fmla="*/ 83 h 347"/>
                <a:gd name="T38" fmla="*/ 24 w 232"/>
                <a:gd name="T39" fmla="*/ 76 h 347"/>
                <a:gd name="T40" fmla="*/ 24 w 232"/>
                <a:gd name="T41" fmla="*/ 67 h 347"/>
                <a:gd name="T42" fmla="*/ 24 w 232"/>
                <a:gd name="T43" fmla="*/ 56 h 347"/>
                <a:gd name="T44" fmla="*/ 24 w 232"/>
                <a:gd name="T45" fmla="*/ 45 h 347"/>
                <a:gd name="T46" fmla="*/ 24 w 232"/>
                <a:gd name="T47" fmla="*/ 35 h 347"/>
                <a:gd name="T48" fmla="*/ 26 w 232"/>
                <a:gd name="T49" fmla="*/ 26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2"/>
                <a:gd name="T76" fmla="*/ 0 h 347"/>
                <a:gd name="T77" fmla="*/ 232 w 232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8" name="Freeform 46"/>
            <p:cNvSpPr>
              <a:spLocks/>
            </p:cNvSpPr>
            <p:nvPr/>
          </p:nvSpPr>
          <p:spPr bwMode="auto">
            <a:xfrm>
              <a:off x="4858" y="1887"/>
              <a:ext cx="41" cy="90"/>
            </a:xfrm>
            <a:custGeom>
              <a:avLst/>
              <a:gdLst>
                <a:gd name="T0" fmla="*/ 14 w 123"/>
                <a:gd name="T1" fmla="*/ 16 h 179"/>
                <a:gd name="T2" fmla="*/ 13 w 123"/>
                <a:gd name="T3" fmla="*/ 14 h 179"/>
                <a:gd name="T4" fmla="*/ 12 w 123"/>
                <a:gd name="T5" fmla="*/ 12 h 179"/>
                <a:gd name="T6" fmla="*/ 11 w 123"/>
                <a:gd name="T7" fmla="*/ 10 h 179"/>
                <a:gd name="T8" fmla="*/ 10 w 123"/>
                <a:gd name="T9" fmla="*/ 8 h 179"/>
                <a:gd name="T10" fmla="*/ 9 w 123"/>
                <a:gd name="T11" fmla="*/ 6 h 179"/>
                <a:gd name="T12" fmla="*/ 8 w 123"/>
                <a:gd name="T13" fmla="*/ 4 h 179"/>
                <a:gd name="T14" fmla="*/ 8 w 123"/>
                <a:gd name="T15" fmla="*/ 2 h 179"/>
                <a:gd name="T16" fmla="*/ 7 w 123"/>
                <a:gd name="T17" fmla="*/ 0 h 179"/>
                <a:gd name="T18" fmla="*/ 4 w 123"/>
                <a:gd name="T19" fmla="*/ 3 h 179"/>
                <a:gd name="T20" fmla="*/ 3 w 123"/>
                <a:gd name="T21" fmla="*/ 6 h 179"/>
                <a:gd name="T22" fmla="*/ 1 w 123"/>
                <a:gd name="T23" fmla="*/ 10 h 179"/>
                <a:gd name="T24" fmla="*/ 0 w 123"/>
                <a:gd name="T25" fmla="*/ 15 h 179"/>
                <a:gd name="T26" fmla="*/ 0 w 123"/>
                <a:gd name="T27" fmla="*/ 21 h 179"/>
                <a:gd name="T28" fmla="*/ 0 w 123"/>
                <a:gd name="T29" fmla="*/ 28 h 179"/>
                <a:gd name="T30" fmla="*/ 0 w 123"/>
                <a:gd name="T31" fmla="*/ 36 h 179"/>
                <a:gd name="T32" fmla="*/ 2 w 123"/>
                <a:gd name="T33" fmla="*/ 45 h 179"/>
                <a:gd name="T34" fmla="*/ 4 w 123"/>
                <a:gd name="T35" fmla="*/ 44 h 179"/>
                <a:gd name="T36" fmla="*/ 6 w 123"/>
                <a:gd name="T37" fmla="*/ 42 h 179"/>
                <a:gd name="T38" fmla="*/ 8 w 123"/>
                <a:gd name="T39" fmla="*/ 38 h 179"/>
                <a:gd name="T40" fmla="*/ 9 w 123"/>
                <a:gd name="T41" fmla="*/ 34 h 179"/>
                <a:gd name="T42" fmla="*/ 10 w 123"/>
                <a:gd name="T43" fmla="*/ 29 h 179"/>
                <a:gd name="T44" fmla="*/ 11 w 123"/>
                <a:gd name="T45" fmla="*/ 24 h 179"/>
                <a:gd name="T46" fmla="*/ 12 w 123"/>
                <a:gd name="T47" fmla="*/ 20 h 179"/>
                <a:gd name="T48" fmla="*/ 14 w 123"/>
                <a:gd name="T49" fmla="*/ 16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3"/>
                <a:gd name="T76" fmla="*/ 0 h 179"/>
                <a:gd name="T77" fmla="*/ 123 w 123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9" name="Freeform 47"/>
            <p:cNvSpPr>
              <a:spLocks/>
            </p:cNvSpPr>
            <p:nvPr/>
          </p:nvSpPr>
          <p:spPr bwMode="auto">
            <a:xfrm>
              <a:off x="4852" y="1796"/>
              <a:ext cx="108" cy="142"/>
            </a:xfrm>
            <a:custGeom>
              <a:avLst/>
              <a:gdLst>
                <a:gd name="T0" fmla="*/ 36 w 322"/>
                <a:gd name="T1" fmla="*/ 71 h 283"/>
                <a:gd name="T2" fmla="*/ 26 w 322"/>
                <a:gd name="T3" fmla="*/ 68 h 283"/>
                <a:gd name="T4" fmla="*/ 18 w 322"/>
                <a:gd name="T5" fmla="*/ 63 h 283"/>
                <a:gd name="T6" fmla="*/ 12 w 322"/>
                <a:gd name="T7" fmla="*/ 56 h 283"/>
                <a:gd name="T8" fmla="*/ 8 w 322"/>
                <a:gd name="T9" fmla="*/ 46 h 283"/>
                <a:gd name="T10" fmla="*/ 5 w 322"/>
                <a:gd name="T11" fmla="*/ 35 h 283"/>
                <a:gd name="T12" fmla="*/ 3 w 322"/>
                <a:gd name="T13" fmla="*/ 24 h 283"/>
                <a:gd name="T14" fmla="*/ 2 w 322"/>
                <a:gd name="T15" fmla="*/ 12 h 283"/>
                <a:gd name="T16" fmla="*/ 0 w 322"/>
                <a:gd name="T17" fmla="*/ 0 h 283"/>
                <a:gd name="T18" fmla="*/ 1 w 322"/>
                <a:gd name="T19" fmla="*/ 2 h 283"/>
                <a:gd name="T20" fmla="*/ 2 w 322"/>
                <a:gd name="T21" fmla="*/ 3 h 283"/>
                <a:gd name="T22" fmla="*/ 3 w 322"/>
                <a:gd name="T23" fmla="*/ 5 h 283"/>
                <a:gd name="T24" fmla="*/ 4 w 322"/>
                <a:gd name="T25" fmla="*/ 7 h 283"/>
                <a:gd name="T26" fmla="*/ 5 w 322"/>
                <a:gd name="T27" fmla="*/ 8 h 283"/>
                <a:gd name="T28" fmla="*/ 6 w 322"/>
                <a:gd name="T29" fmla="*/ 9 h 283"/>
                <a:gd name="T30" fmla="*/ 7 w 322"/>
                <a:gd name="T31" fmla="*/ 10 h 283"/>
                <a:gd name="T32" fmla="*/ 9 w 322"/>
                <a:gd name="T33" fmla="*/ 11 h 283"/>
                <a:gd name="T34" fmla="*/ 10 w 322"/>
                <a:gd name="T35" fmla="*/ 21 h 283"/>
                <a:gd name="T36" fmla="*/ 12 w 322"/>
                <a:gd name="T37" fmla="*/ 30 h 283"/>
                <a:gd name="T38" fmla="*/ 14 w 322"/>
                <a:gd name="T39" fmla="*/ 39 h 283"/>
                <a:gd name="T40" fmla="*/ 16 w 322"/>
                <a:gd name="T41" fmla="*/ 47 h 283"/>
                <a:gd name="T42" fmla="*/ 20 w 322"/>
                <a:gd name="T43" fmla="*/ 55 h 283"/>
                <a:gd name="T44" fmla="*/ 24 w 322"/>
                <a:gd name="T45" fmla="*/ 61 h 283"/>
                <a:gd name="T46" fmla="*/ 30 w 322"/>
                <a:gd name="T47" fmla="*/ 67 h 283"/>
                <a:gd name="T48" fmla="*/ 36 w 322"/>
                <a:gd name="T49" fmla="*/ 71 h 2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2"/>
                <a:gd name="T76" fmla="*/ 0 h 283"/>
                <a:gd name="T77" fmla="*/ 322 w 322"/>
                <a:gd name="T78" fmla="*/ 283 h 2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0" name="Freeform 48"/>
            <p:cNvSpPr>
              <a:spLocks/>
            </p:cNvSpPr>
            <p:nvPr/>
          </p:nvSpPr>
          <p:spPr bwMode="auto">
            <a:xfrm>
              <a:off x="4987" y="1877"/>
              <a:ext cx="140" cy="238"/>
            </a:xfrm>
            <a:custGeom>
              <a:avLst/>
              <a:gdLst>
                <a:gd name="T0" fmla="*/ 33 w 419"/>
                <a:gd name="T1" fmla="*/ 1 h 476"/>
                <a:gd name="T2" fmla="*/ 29 w 419"/>
                <a:gd name="T3" fmla="*/ 7 h 476"/>
                <a:gd name="T4" fmla="*/ 26 w 419"/>
                <a:gd name="T5" fmla="*/ 14 h 476"/>
                <a:gd name="T6" fmla="*/ 21 w 419"/>
                <a:gd name="T7" fmla="*/ 19 h 476"/>
                <a:gd name="T8" fmla="*/ 18 w 419"/>
                <a:gd name="T9" fmla="*/ 24 h 476"/>
                <a:gd name="T10" fmla="*/ 13 w 419"/>
                <a:gd name="T11" fmla="*/ 27 h 476"/>
                <a:gd name="T12" fmla="*/ 9 w 419"/>
                <a:gd name="T13" fmla="*/ 30 h 476"/>
                <a:gd name="T14" fmla="*/ 5 w 419"/>
                <a:gd name="T15" fmla="*/ 31 h 476"/>
                <a:gd name="T16" fmla="*/ 1 w 419"/>
                <a:gd name="T17" fmla="*/ 33 h 476"/>
                <a:gd name="T18" fmla="*/ 0 w 419"/>
                <a:gd name="T19" fmla="*/ 37 h 476"/>
                <a:gd name="T20" fmla="*/ 0 w 419"/>
                <a:gd name="T21" fmla="*/ 40 h 476"/>
                <a:gd name="T22" fmla="*/ 0 w 419"/>
                <a:gd name="T23" fmla="*/ 44 h 476"/>
                <a:gd name="T24" fmla="*/ 0 w 419"/>
                <a:gd name="T25" fmla="*/ 48 h 476"/>
                <a:gd name="T26" fmla="*/ 0 w 419"/>
                <a:gd name="T27" fmla="*/ 51 h 476"/>
                <a:gd name="T28" fmla="*/ 0 w 419"/>
                <a:gd name="T29" fmla="*/ 55 h 476"/>
                <a:gd name="T30" fmla="*/ 0 w 419"/>
                <a:gd name="T31" fmla="*/ 59 h 476"/>
                <a:gd name="T32" fmla="*/ 1 w 419"/>
                <a:gd name="T33" fmla="*/ 62 h 476"/>
                <a:gd name="T34" fmla="*/ 3 w 419"/>
                <a:gd name="T35" fmla="*/ 70 h 476"/>
                <a:gd name="T36" fmla="*/ 4 w 419"/>
                <a:gd name="T37" fmla="*/ 79 h 476"/>
                <a:gd name="T38" fmla="*/ 6 w 419"/>
                <a:gd name="T39" fmla="*/ 88 h 476"/>
                <a:gd name="T40" fmla="*/ 7 w 419"/>
                <a:gd name="T41" fmla="*/ 98 h 476"/>
                <a:gd name="T42" fmla="*/ 9 w 419"/>
                <a:gd name="T43" fmla="*/ 106 h 476"/>
                <a:gd name="T44" fmla="*/ 12 w 419"/>
                <a:gd name="T45" fmla="*/ 113 h 476"/>
                <a:gd name="T46" fmla="*/ 16 w 419"/>
                <a:gd name="T47" fmla="*/ 117 h 476"/>
                <a:gd name="T48" fmla="*/ 22 w 419"/>
                <a:gd name="T49" fmla="*/ 119 h 476"/>
                <a:gd name="T50" fmla="*/ 27 w 419"/>
                <a:gd name="T51" fmla="*/ 116 h 476"/>
                <a:gd name="T52" fmla="*/ 32 w 419"/>
                <a:gd name="T53" fmla="*/ 109 h 476"/>
                <a:gd name="T54" fmla="*/ 36 w 419"/>
                <a:gd name="T55" fmla="*/ 100 h 476"/>
                <a:gd name="T56" fmla="*/ 39 w 419"/>
                <a:gd name="T57" fmla="*/ 88 h 476"/>
                <a:gd name="T58" fmla="*/ 42 w 419"/>
                <a:gd name="T59" fmla="*/ 75 h 476"/>
                <a:gd name="T60" fmla="*/ 44 w 419"/>
                <a:gd name="T61" fmla="*/ 59 h 476"/>
                <a:gd name="T62" fmla="*/ 45 w 419"/>
                <a:gd name="T63" fmla="*/ 43 h 476"/>
                <a:gd name="T64" fmla="*/ 47 w 419"/>
                <a:gd name="T65" fmla="*/ 25 h 476"/>
                <a:gd name="T66" fmla="*/ 46 w 419"/>
                <a:gd name="T67" fmla="*/ 19 h 476"/>
                <a:gd name="T68" fmla="*/ 45 w 419"/>
                <a:gd name="T69" fmla="*/ 14 h 476"/>
                <a:gd name="T70" fmla="*/ 44 w 419"/>
                <a:gd name="T71" fmla="*/ 9 h 476"/>
                <a:gd name="T72" fmla="*/ 42 w 419"/>
                <a:gd name="T73" fmla="*/ 6 h 476"/>
                <a:gd name="T74" fmla="*/ 41 w 419"/>
                <a:gd name="T75" fmla="*/ 3 h 476"/>
                <a:gd name="T76" fmla="*/ 38 w 419"/>
                <a:gd name="T77" fmla="*/ 1 h 476"/>
                <a:gd name="T78" fmla="*/ 36 w 419"/>
                <a:gd name="T79" fmla="*/ 0 h 476"/>
                <a:gd name="T80" fmla="*/ 33 w 419"/>
                <a:gd name="T81" fmla="*/ 1 h 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9"/>
                <a:gd name="T124" fmla="*/ 0 h 476"/>
                <a:gd name="T125" fmla="*/ 419 w 419"/>
                <a:gd name="T126" fmla="*/ 476 h 4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1" name="Freeform 49"/>
            <p:cNvSpPr>
              <a:spLocks/>
            </p:cNvSpPr>
            <p:nvPr/>
          </p:nvSpPr>
          <p:spPr bwMode="auto">
            <a:xfrm>
              <a:off x="4989" y="1880"/>
              <a:ext cx="126" cy="217"/>
            </a:xfrm>
            <a:custGeom>
              <a:avLst/>
              <a:gdLst>
                <a:gd name="T0" fmla="*/ 29 w 378"/>
                <a:gd name="T1" fmla="*/ 1 h 434"/>
                <a:gd name="T2" fmla="*/ 26 w 378"/>
                <a:gd name="T3" fmla="*/ 7 h 434"/>
                <a:gd name="T4" fmla="*/ 23 w 378"/>
                <a:gd name="T5" fmla="*/ 13 h 434"/>
                <a:gd name="T6" fmla="*/ 19 w 378"/>
                <a:gd name="T7" fmla="*/ 17 h 434"/>
                <a:gd name="T8" fmla="*/ 16 w 378"/>
                <a:gd name="T9" fmla="*/ 22 h 434"/>
                <a:gd name="T10" fmla="*/ 12 w 378"/>
                <a:gd name="T11" fmla="*/ 25 h 434"/>
                <a:gd name="T12" fmla="*/ 8 w 378"/>
                <a:gd name="T13" fmla="*/ 27 h 434"/>
                <a:gd name="T14" fmla="*/ 5 w 378"/>
                <a:gd name="T15" fmla="*/ 28 h 434"/>
                <a:gd name="T16" fmla="*/ 1 w 378"/>
                <a:gd name="T17" fmla="*/ 30 h 434"/>
                <a:gd name="T18" fmla="*/ 0 w 378"/>
                <a:gd name="T19" fmla="*/ 34 h 434"/>
                <a:gd name="T20" fmla="*/ 0 w 378"/>
                <a:gd name="T21" fmla="*/ 37 h 434"/>
                <a:gd name="T22" fmla="*/ 0 w 378"/>
                <a:gd name="T23" fmla="*/ 40 h 434"/>
                <a:gd name="T24" fmla="*/ 0 w 378"/>
                <a:gd name="T25" fmla="*/ 44 h 434"/>
                <a:gd name="T26" fmla="*/ 0 w 378"/>
                <a:gd name="T27" fmla="*/ 47 h 434"/>
                <a:gd name="T28" fmla="*/ 0 w 378"/>
                <a:gd name="T29" fmla="*/ 50 h 434"/>
                <a:gd name="T30" fmla="*/ 0 w 378"/>
                <a:gd name="T31" fmla="*/ 53 h 434"/>
                <a:gd name="T32" fmla="*/ 1 w 378"/>
                <a:gd name="T33" fmla="*/ 56 h 434"/>
                <a:gd name="T34" fmla="*/ 2 w 378"/>
                <a:gd name="T35" fmla="*/ 63 h 434"/>
                <a:gd name="T36" fmla="*/ 4 w 378"/>
                <a:gd name="T37" fmla="*/ 72 h 434"/>
                <a:gd name="T38" fmla="*/ 5 w 378"/>
                <a:gd name="T39" fmla="*/ 80 h 434"/>
                <a:gd name="T40" fmla="*/ 6 w 378"/>
                <a:gd name="T41" fmla="*/ 89 h 434"/>
                <a:gd name="T42" fmla="*/ 8 w 378"/>
                <a:gd name="T43" fmla="*/ 96 h 434"/>
                <a:gd name="T44" fmla="*/ 11 w 378"/>
                <a:gd name="T45" fmla="*/ 103 h 434"/>
                <a:gd name="T46" fmla="*/ 14 w 378"/>
                <a:gd name="T47" fmla="*/ 107 h 434"/>
                <a:gd name="T48" fmla="*/ 20 w 378"/>
                <a:gd name="T49" fmla="*/ 109 h 434"/>
                <a:gd name="T50" fmla="*/ 24 w 378"/>
                <a:gd name="T51" fmla="*/ 105 h 434"/>
                <a:gd name="T52" fmla="*/ 29 w 378"/>
                <a:gd name="T53" fmla="*/ 99 h 434"/>
                <a:gd name="T54" fmla="*/ 32 w 378"/>
                <a:gd name="T55" fmla="*/ 91 h 434"/>
                <a:gd name="T56" fmla="*/ 35 w 378"/>
                <a:gd name="T57" fmla="*/ 80 h 434"/>
                <a:gd name="T58" fmla="*/ 37 w 378"/>
                <a:gd name="T59" fmla="*/ 68 h 434"/>
                <a:gd name="T60" fmla="*/ 39 w 378"/>
                <a:gd name="T61" fmla="*/ 54 h 434"/>
                <a:gd name="T62" fmla="*/ 41 w 378"/>
                <a:gd name="T63" fmla="*/ 39 h 434"/>
                <a:gd name="T64" fmla="*/ 42 w 378"/>
                <a:gd name="T65" fmla="*/ 22 h 434"/>
                <a:gd name="T66" fmla="*/ 41 w 378"/>
                <a:gd name="T67" fmla="*/ 17 h 434"/>
                <a:gd name="T68" fmla="*/ 40 w 378"/>
                <a:gd name="T69" fmla="*/ 13 h 434"/>
                <a:gd name="T70" fmla="*/ 39 w 378"/>
                <a:gd name="T71" fmla="*/ 8 h 434"/>
                <a:gd name="T72" fmla="*/ 38 w 378"/>
                <a:gd name="T73" fmla="*/ 5 h 434"/>
                <a:gd name="T74" fmla="*/ 37 w 378"/>
                <a:gd name="T75" fmla="*/ 3 h 434"/>
                <a:gd name="T76" fmla="*/ 35 w 378"/>
                <a:gd name="T77" fmla="*/ 1 h 434"/>
                <a:gd name="T78" fmla="*/ 32 w 378"/>
                <a:gd name="T79" fmla="*/ 0 h 434"/>
                <a:gd name="T80" fmla="*/ 29 w 378"/>
                <a:gd name="T81" fmla="*/ 1 h 4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8"/>
                <a:gd name="T124" fmla="*/ 0 h 434"/>
                <a:gd name="T125" fmla="*/ 378 w 378"/>
                <a:gd name="T126" fmla="*/ 434 h 4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2" name="Freeform 50"/>
            <p:cNvSpPr>
              <a:spLocks/>
            </p:cNvSpPr>
            <p:nvPr/>
          </p:nvSpPr>
          <p:spPr bwMode="auto">
            <a:xfrm>
              <a:off x="4992" y="1883"/>
              <a:ext cx="112" cy="194"/>
            </a:xfrm>
            <a:custGeom>
              <a:avLst/>
              <a:gdLst>
                <a:gd name="T0" fmla="*/ 26 w 337"/>
                <a:gd name="T1" fmla="*/ 1 h 386"/>
                <a:gd name="T2" fmla="*/ 23 w 337"/>
                <a:gd name="T3" fmla="*/ 7 h 386"/>
                <a:gd name="T4" fmla="*/ 20 w 337"/>
                <a:gd name="T5" fmla="*/ 11 h 386"/>
                <a:gd name="T6" fmla="*/ 17 w 337"/>
                <a:gd name="T7" fmla="*/ 15 h 386"/>
                <a:gd name="T8" fmla="*/ 14 w 337"/>
                <a:gd name="T9" fmla="*/ 19 h 386"/>
                <a:gd name="T10" fmla="*/ 11 w 337"/>
                <a:gd name="T11" fmla="*/ 22 h 386"/>
                <a:gd name="T12" fmla="*/ 8 w 337"/>
                <a:gd name="T13" fmla="*/ 25 h 386"/>
                <a:gd name="T14" fmla="*/ 4 w 337"/>
                <a:gd name="T15" fmla="*/ 26 h 386"/>
                <a:gd name="T16" fmla="*/ 1 w 337"/>
                <a:gd name="T17" fmla="*/ 27 h 386"/>
                <a:gd name="T18" fmla="*/ 0 w 337"/>
                <a:gd name="T19" fmla="*/ 30 h 386"/>
                <a:gd name="T20" fmla="*/ 0 w 337"/>
                <a:gd name="T21" fmla="*/ 33 h 386"/>
                <a:gd name="T22" fmla="*/ 0 w 337"/>
                <a:gd name="T23" fmla="*/ 36 h 386"/>
                <a:gd name="T24" fmla="*/ 0 w 337"/>
                <a:gd name="T25" fmla="*/ 39 h 386"/>
                <a:gd name="T26" fmla="*/ 0 w 337"/>
                <a:gd name="T27" fmla="*/ 42 h 386"/>
                <a:gd name="T28" fmla="*/ 0 w 337"/>
                <a:gd name="T29" fmla="*/ 45 h 386"/>
                <a:gd name="T30" fmla="*/ 0 w 337"/>
                <a:gd name="T31" fmla="*/ 48 h 386"/>
                <a:gd name="T32" fmla="*/ 1 w 337"/>
                <a:gd name="T33" fmla="*/ 51 h 386"/>
                <a:gd name="T34" fmla="*/ 2 w 337"/>
                <a:gd name="T35" fmla="*/ 57 h 386"/>
                <a:gd name="T36" fmla="*/ 4 w 337"/>
                <a:gd name="T37" fmla="*/ 65 h 386"/>
                <a:gd name="T38" fmla="*/ 5 w 337"/>
                <a:gd name="T39" fmla="*/ 72 h 386"/>
                <a:gd name="T40" fmla="*/ 6 w 337"/>
                <a:gd name="T41" fmla="*/ 80 h 386"/>
                <a:gd name="T42" fmla="*/ 7 w 337"/>
                <a:gd name="T43" fmla="*/ 86 h 386"/>
                <a:gd name="T44" fmla="*/ 9 w 337"/>
                <a:gd name="T45" fmla="*/ 92 h 386"/>
                <a:gd name="T46" fmla="*/ 13 w 337"/>
                <a:gd name="T47" fmla="*/ 95 h 386"/>
                <a:gd name="T48" fmla="*/ 18 w 337"/>
                <a:gd name="T49" fmla="*/ 98 h 386"/>
                <a:gd name="T50" fmla="*/ 22 w 337"/>
                <a:gd name="T51" fmla="*/ 94 h 386"/>
                <a:gd name="T52" fmla="*/ 26 w 337"/>
                <a:gd name="T53" fmla="*/ 89 h 386"/>
                <a:gd name="T54" fmla="*/ 29 w 337"/>
                <a:gd name="T55" fmla="*/ 82 h 386"/>
                <a:gd name="T56" fmla="*/ 31 w 337"/>
                <a:gd name="T57" fmla="*/ 72 h 386"/>
                <a:gd name="T58" fmla="*/ 33 w 337"/>
                <a:gd name="T59" fmla="*/ 61 h 386"/>
                <a:gd name="T60" fmla="*/ 35 w 337"/>
                <a:gd name="T61" fmla="*/ 49 h 386"/>
                <a:gd name="T62" fmla="*/ 36 w 337"/>
                <a:gd name="T63" fmla="*/ 35 h 386"/>
                <a:gd name="T64" fmla="*/ 37 w 337"/>
                <a:gd name="T65" fmla="*/ 20 h 386"/>
                <a:gd name="T66" fmla="*/ 37 w 337"/>
                <a:gd name="T67" fmla="*/ 15 h 386"/>
                <a:gd name="T68" fmla="*/ 36 w 337"/>
                <a:gd name="T69" fmla="*/ 11 h 386"/>
                <a:gd name="T70" fmla="*/ 35 w 337"/>
                <a:gd name="T71" fmla="*/ 8 h 386"/>
                <a:gd name="T72" fmla="*/ 34 w 337"/>
                <a:gd name="T73" fmla="*/ 5 h 386"/>
                <a:gd name="T74" fmla="*/ 33 w 337"/>
                <a:gd name="T75" fmla="*/ 2 h 386"/>
                <a:gd name="T76" fmla="*/ 31 w 337"/>
                <a:gd name="T77" fmla="*/ 1 h 386"/>
                <a:gd name="T78" fmla="*/ 29 w 337"/>
                <a:gd name="T79" fmla="*/ 0 h 386"/>
                <a:gd name="T80" fmla="*/ 26 w 337"/>
                <a:gd name="T81" fmla="*/ 1 h 3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37"/>
                <a:gd name="T124" fmla="*/ 0 h 386"/>
                <a:gd name="T125" fmla="*/ 337 w 337"/>
                <a:gd name="T126" fmla="*/ 386 h 3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3" name="Freeform 51"/>
            <p:cNvSpPr>
              <a:spLocks/>
            </p:cNvSpPr>
            <p:nvPr/>
          </p:nvSpPr>
          <p:spPr bwMode="auto">
            <a:xfrm>
              <a:off x="4993" y="1887"/>
              <a:ext cx="101" cy="171"/>
            </a:xfrm>
            <a:custGeom>
              <a:avLst/>
              <a:gdLst>
                <a:gd name="T0" fmla="*/ 24 w 302"/>
                <a:gd name="T1" fmla="*/ 1 h 341"/>
                <a:gd name="T2" fmla="*/ 21 w 302"/>
                <a:gd name="T3" fmla="*/ 6 h 341"/>
                <a:gd name="T4" fmla="*/ 18 w 302"/>
                <a:gd name="T5" fmla="*/ 10 h 341"/>
                <a:gd name="T6" fmla="*/ 16 w 302"/>
                <a:gd name="T7" fmla="*/ 14 h 341"/>
                <a:gd name="T8" fmla="*/ 13 w 302"/>
                <a:gd name="T9" fmla="*/ 17 h 341"/>
                <a:gd name="T10" fmla="*/ 10 w 302"/>
                <a:gd name="T11" fmla="*/ 19 h 341"/>
                <a:gd name="T12" fmla="*/ 7 w 302"/>
                <a:gd name="T13" fmla="*/ 22 h 341"/>
                <a:gd name="T14" fmla="*/ 4 w 302"/>
                <a:gd name="T15" fmla="*/ 23 h 341"/>
                <a:gd name="T16" fmla="*/ 1 w 302"/>
                <a:gd name="T17" fmla="*/ 24 h 341"/>
                <a:gd name="T18" fmla="*/ 0 w 302"/>
                <a:gd name="T19" fmla="*/ 26 h 341"/>
                <a:gd name="T20" fmla="*/ 0 w 302"/>
                <a:gd name="T21" fmla="*/ 29 h 341"/>
                <a:gd name="T22" fmla="*/ 0 w 302"/>
                <a:gd name="T23" fmla="*/ 32 h 341"/>
                <a:gd name="T24" fmla="*/ 0 w 302"/>
                <a:gd name="T25" fmla="*/ 35 h 341"/>
                <a:gd name="T26" fmla="*/ 0 w 302"/>
                <a:gd name="T27" fmla="*/ 37 h 341"/>
                <a:gd name="T28" fmla="*/ 0 w 302"/>
                <a:gd name="T29" fmla="*/ 39 h 341"/>
                <a:gd name="T30" fmla="*/ 0 w 302"/>
                <a:gd name="T31" fmla="*/ 42 h 341"/>
                <a:gd name="T32" fmla="*/ 1 w 302"/>
                <a:gd name="T33" fmla="*/ 45 h 341"/>
                <a:gd name="T34" fmla="*/ 2 w 302"/>
                <a:gd name="T35" fmla="*/ 50 h 341"/>
                <a:gd name="T36" fmla="*/ 3 w 302"/>
                <a:gd name="T37" fmla="*/ 57 h 341"/>
                <a:gd name="T38" fmla="*/ 4 w 302"/>
                <a:gd name="T39" fmla="*/ 63 h 341"/>
                <a:gd name="T40" fmla="*/ 5 w 302"/>
                <a:gd name="T41" fmla="*/ 70 h 341"/>
                <a:gd name="T42" fmla="*/ 6 w 302"/>
                <a:gd name="T43" fmla="*/ 76 h 341"/>
                <a:gd name="T44" fmla="*/ 8 w 302"/>
                <a:gd name="T45" fmla="*/ 81 h 341"/>
                <a:gd name="T46" fmla="*/ 11 w 302"/>
                <a:gd name="T47" fmla="*/ 84 h 341"/>
                <a:gd name="T48" fmla="*/ 16 w 302"/>
                <a:gd name="T49" fmla="*/ 86 h 341"/>
                <a:gd name="T50" fmla="*/ 20 w 302"/>
                <a:gd name="T51" fmla="*/ 83 h 341"/>
                <a:gd name="T52" fmla="*/ 23 w 302"/>
                <a:gd name="T53" fmla="*/ 78 h 341"/>
                <a:gd name="T54" fmla="*/ 26 w 302"/>
                <a:gd name="T55" fmla="*/ 71 h 341"/>
                <a:gd name="T56" fmla="*/ 28 w 302"/>
                <a:gd name="T57" fmla="*/ 63 h 341"/>
                <a:gd name="T58" fmla="*/ 30 w 302"/>
                <a:gd name="T59" fmla="*/ 54 h 341"/>
                <a:gd name="T60" fmla="*/ 32 w 302"/>
                <a:gd name="T61" fmla="*/ 43 h 341"/>
                <a:gd name="T62" fmla="*/ 33 w 302"/>
                <a:gd name="T63" fmla="*/ 30 h 341"/>
                <a:gd name="T64" fmla="*/ 34 w 302"/>
                <a:gd name="T65" fmla="*/ 18 h 341"/>
                <a:gd name="T66" fmla="*/ 33 w 302"/>
                <a:gd name="T67" fmla="*/ 13 h 341"/>
                <a:gd name="T68" fmla="*/ 32 w 302"/>
                <a:gd name="T69" fmla="*/ 10 h 341"/>
                <a:gd name="T70" fmla="*/ 32 w 302"/>
                <a:gd name="T71" fmla="*/ 7 h 341"/>
                <a:gd name="T72" fmla="*/ 31 w 302"/>
                <a:gd name="T73" fmla="*/ 4 h 341"/>
                <a:gd name="T74" fmla="*/ 29 w 302"/>
                <a:gd name="T75" fmla="*/ 2 h 341"/>
                <a:gd name="T76" fmla="*/ 28 w 302"/>
                <a:gd name="T77" fmla="*/ 1 h 341"/>
                <a:gd name="T78" fmla="*/ 26 w 302"/>
                <a:gd name="T79" fmla="*/ 0 h 341"/>
                <a:gd name="T80" fmla="*/ 24 w 302"/>
                <a:gd name="T81" fmla="*/ 1 h 3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341"/>
                <a:gd name="T125" fmla="*/ 302 w 302"/>
                <a:gd name="T126" fmla="*/ 341 h 3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4" name="Freeform 52"/>
            <p:cNvSpPr>
              <a:spLocks/>
            </p:cNvSpPr>
            <p:nvPr/>
          </p:nvSpPr>
          <p:spPr bwMode="auto">
            <a:xfrm>
              <a:off x="4984" y="1863"/>
              <a:ext cx="108" cy="82"/>
            </a:xfrm>
            <a:custGeom>
              <a:avLst/>
              <a:gdLst>
                <a:gd name="T0" fmla="*/ 32 w 326"/>
                <a:gd name="T1" fmla="*/ 0 h 165"/>
                <a:gd name="T2" fmla="*/ 28 w 326"/>
                <a:gd name="T3" fmla="*/ 7 h 165"/>
                <a:gd name="T4" fmla="*/ 25 w 326"/>
                <a:gd name="T5" fmla="*/ 14 h 165"/>
                <a:gd name="T6" fmla="*/ 22 w 326"/>
                <a:gd name="T7" fmla="*/ 20 h 165"/>
                <a:gd name="T8" fmla="*/ 18 w 326"/>
                <a:gd name="T9" fmla="*/ 26 h 165"/>
                <a:gd name="T10" fmla="*/ 14 w 326"/>
                <a:gd name="T11" fmla="*/ 30 h 165"/>
                <a:gd name="T12" fmla="*/ 9 w 326"/>
                <a:gd name="T13" fmla="*/ 34 h 165"/>
                <a:gd name="T14" fmla="*/ 5 w 326"/>
                <a:gd name="T15" fmla="*/ 37 h 165"/>
                <a:gd name="T16" fmla="*/ 0 w 326"/>
                <a:gd name="T17" fmla="*/ 39 h 165"/>
                <a:gd name="T18" fmla="*/ 6 w 326"/>
                <a:gd name="T19" fmla="*/ 41 h 165"/>
                <a:gd name="T20" fmla="*/ 11 w 326"/>
                <a:gd name="T21" fmla="*/ 41 h 165"/>
                <a:gd name="T22" fmla="*/ 16 w 326"/>
                <a:gd name="T23" fmla="*/ 38 h 165"/>
                <a:gd name="T24" fmla="*/ 20 w 326"/>
                <a:gd name="T25" fmla="*/ 34 h 165"/>
                <a:gd name="T26" fmla="*/ 24 w 326"/>
                <a:gd name="T27" fmla="*/ 28 h 165"/>
                <a:gd name="T28" fmla="*/ 28 w 326"/>
                <a:gd name="T29" fmla="*/ 21 h 165"/>
                <a:gd name="T30" fmla="*/ 32 w 326"/>
                <a:gd name="T31" fmla="*/ 13 h 165"/>
                <a:gd name="T32" fmla="*/ 36 w 326"/>
                <a:gd name="T33" fmla="*/ 5 h 165"/>
                <a:gd name="T34" fmla="*/ 35 w 326"/>
                <a:gd name="T35" fmla="*/ 4 h 165"/>
                <a:gd name="T36" fmla="*/ 34 w 326"/>
                <a:gd name="T37" fmla="*/ 3 h 165"/>
                <a:gd name="T38" fmla="*/ 33 w 326"/>
                <a:gd name="T39" fmla="*/ 1 h 165"/>
                <a:gd name="T40" fmla="*/ 32 w 326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6"/>
                <a:gd name="T64" fmla="*/ 0 h 165"/>
                <a:gd name="T65" fmla="*/ 326 w 326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5" name="Freeform 53"/>
            <p:cNvSpPr>
              <a:spLocks/>
            </p:cNvSpPr>
            <p:nvPr/>
          </p:nvSpPr>
          <p:spPr bwMode="auto">
            <a:xfrm>
              <a:off x="5046" y="1900"/>
              <a:ext cx="28" cy="100"/>
            </a:xfrm>
            <a:custGeom>
              <a:avLst/>
              <a:gdLst>
                <a:gd name="T0" fmla="*/ 9 w 86"/>
                <a:gd name="T1" fmla="*/ 0 h 201"/>
                <a:gd name="T2" fmla="*/ 8 w 86"/>
                <a:gd name="T3" fmla="*/ 0 h 201"/>
                <a:gd name="T4" fmla="*/ 7 w 86"/>
                <a:gd name="T5" fmla="*/ 2 h 201"/>
                <a:gd name="T6" fmla="*/ 6 w 86"/>
                <a:gd name="T7" fmla="*/ 3 h 201"/>
                <a:gd name="T8" fmla="*/ 5 w 86"/>
                <a:gd name="T9" fmla="*/ 4 h 201"/>
                <a:gd name="T10" fmla="*/ 4 w 86"/>
                <a:gd name="T11" fmla="*/ 6 h 201"/>
                <a:gd name="T12" fmla="*/ 3 w 86"/>
                <a:gd name="T13" fmla="*/ 7 h 201"/>
                <a:gd name="T14" fmla="*/ 2 w 86"/>
                <a:gd name="T15" fmla="*/ 8 h 201"/>
                <a:gd name="T16" fmla="*/ 1 w 86"/>
                <a:gd name="T17" fmla="*/ 10 h 201"/>
                <a:gd name="T18" fmla="*/ 1 w 86"/>
                <a:gd name="T19" fmla="*/ 16 h 201"/>
                <a:gd name="T20" fmla="*/ 0 w 86"/>
                <a:gd name="T21" fmla="*/ 23 h 201"/>
                <a:gd name="T22" fmla="*/ 0 w 86"/>
                <a:gd name="T23" fmla="*/ 30 h 201"/>
                <a:gd name="T24" fmla="*/ 0 w 86"/>
                <a:gd name="T25" fmla="*/ 36 h 201"/>
                <a:gd name="T26" fmla="*/ 0 w 86"/>
                <a:gd name="T27" fmla="*/ 41 h 201"/>
                <a:gd name="T28" fmla="*/ 1 w 86"/>
                <a:gd name="T29" fmla="*/ 45 h 201"/>
                <a:gd name="T30" fmla="*/ 2 w 86"/>
                <a:gd name="T31" fmla="*/ 48 h 201"/>
                <a:gd name="T32" fmla="*/ 4 w 86"/>
                <a:gd name="T33" fmla="*/ 50 h 201"/>
                <a:gd name="T34" fmla="*/ 6 w 86"/>
                <a:gd name="T35" fmla="*/ 47 h 201"/>
                <a:gd name="T36" fmla="*/ 7 w 86"/>
                <a:gd name="T37" fmla="*/ 43 h 201"/>
                <a:gd name="T38" fmla="*/ 8 w 86"/>
                <a:gd name="T39" fmla="*/ 38 h 201"/>
                <a:gd name="T40" fmla="*/ 9 w 86"/>
                <a:gd name="T41" fmla="*/ 32 h 201"/>
                <a:gd name="T42" fmla="*/ 9 w 86"/>
                <a:gd name="T43" fmla="*/ 24 h 201"/>
                <a:gd name="T44" fmla="*/ 9 w 86"/>
                <a:gd name="T45" fmla="*/ 16 h 201"/>
                <a:gd name="T46" fmla="*/ 9 w 86"/>
                <a:gd name="T47" fmla="*/ 8 h 201"/>
                <a:gd name="T48" fmla="*/ 9 w 86"/>
                <a:gd name="T49" fmla="*/ 0 h 2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01"/>
                <a:gd name="T77" fmla="*/ 86 w 86"/>
                <a:gd name="T78" fmla="*/ 201 h 20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6" name="Freeform 54"/>
            <p:cNvSpPr>
              <a:spLocks/>
            </p:cNvSpPr>
            <p:nvPr/>
          </p:nvSpPr>
          <p:spPr bwMode="auto">
            <a:xfrm>
              <a:off x="5254" y="2021"/>
              <a:ext cx="368" cy="508"/>
            </a:xfrm>
            <a:custGeom>
              <a:avLst/>
              <a:gdLst>
                <a:gd name="T0" fmla="*/ 123 w 1102"/>
                <a:gd name="T1" fmla="*/ 30 h 1016"/>
                <a:gd name="T2" fmla="*/ 118 w 1102"/>
                <a:gd name="T3" fmla="*/ 57 h 1016"/>
                <a:gd name="T4" fmla="*/ 113 w 1102"/>
                <a:gd name="T5" fmla="*/ 82 h 1016"/>
                <a:gd name="T6" fmla="*/ 107 w 1102"/>
                <a:gd name="T7" fmla="*/ 107 h 1016"/>
                <a:gd name="T8" fmla="*/ 99 w 1102"/>
                <a:gd name="T9" fmla="*/ 133 h 1016"/>
                <a:gd name="T10" fmla="*/ 86 w 1102"/>
                <a:gd name="T11" fmla="*/ 159 h 1016"/>
                <a:gd name="T12" fmla="*/ 70 w 1102"/>
                <a:gd name="T13" fmla="*/ 188 h 1016"/>
                <a:gd name="T14" fmla="*/ 47 w 1102"/>
                <a:gd name="T15" fmla="*/ 219 h 1016"/>
                <a:gd name="T16" fmla="*/ 18 w 1102"/>
                <a:gd name="T17" fmla="*/ 254 h 1016"/>
                <a:gd name="T18" fmla="*/ 11 w 1102"/>
                <a:gd name="T19" fmla="*/ 228 h 1016"/>
                <a:gd name="T20" fmla="*/ 6 w 1102"/>
                <a:gd name="T21" fmla="*/ 202 h 1016"/>
                <a:gd name="T22" fmla="*/ 2 w 1102"/>
                <a:gd name="T23" fmla="*/ 176 h 1016"/>
                <a:gd name="T24" fmla="*/ 0 w 1102"/>
                <a:gd name="T25" fmla="*/ 151 h 1016"/>
                <a:gd name="T26" fmla="*/ 0 w 1102"/>
                <a:gd name="T27" fmla="*/ 126 h 1016"/>
                <a:gd name="T28" fmla="*/ 3 w 1102"/>
                <a:gd name="T29" fmla="*/ 102 h 1016"/>
                <a:gd name="T30" fmla="*/ 9 w 1102"/>
                <a:gd name="T31" fmla="*/ 78 h 1016"/>
                <a:gd name="T32" fmla="*/ 18 w 1102"/>
                <a:gd name="T33" fmla="*/ 55 h 1016"/>
                <a:gd name="T34" fmla="*/ 20 w 1102"/>
                <a:gd name="T35" fmla="*/ 55 h 1016"/>
                <a:gd name="T36" fmla="*/ 22 w 1102"/>
                <a:gd name="T37" fmla="*/ 55 h 1016"/>
                <a:gd name="T38" fmla="*/ 24 w 1102"/>
                <a:gd name="T39" fmla="*/ 55 h 1016"/>
                <a:gd name="T40" fmla="*/ 26 w 1102"/>
                <a:gd name="T41" fmla="*/ 56 h 1016"/>
                <a:gd name="T42" fmla="*/ 28 w 1102"/>
                <a:gd name="T43" fmla="*/ 56 h 1016"/>
                <a:gd name="T44" fmla="*/ 30 w 1102"/>
                <a:gd name="T45" fmla="*/ 57 h 1016"/>
                <a:gd name="T46" fmla="*/ 32 w 1102"/>
                <a:gd name="T47" fmla="*/ 57 h 1016"/>
                <a:gd name="T48" fmla="*/ 35 w 1102"/>
                <a:gd name="T49" fmla="*/ 58 h 1016"/>
                <a:gd name="T50" fmla="*/ 39 w 1102"/>
                <a:gd name="T51" fmla="*/ 50 h 1016"/>
                <a:gd name="T52" fmla="*/ 43 w 1102"/>
                <a:gd name="T53" fmla="*/ 43 h 1016"/>
                <a:gd name="T54" fmla="*/ 47 w 1102"/>
                <a:gd name="T55" fmla="*/ 36 h 1016"/>
                <a:gd name="T56" fmla="*/ 51 w 1102"/>
                <a:gd name="T57" fmla="*/ 29 h 1016"/>
                <a:gd name="T58" fmla="*/ 55 w 1102"/>
                <a:gd name="T59" fmla="*/ 22 h 1016"/>
                <a:gd name="T60" fmla="*/ 60 w 1102"/>
                <a:gd name="T61" fmla="*/ 15 h 1016"/>
                <a:gd name="T62" fmla="*/ 64 w 1102"/>
                <a:gd name="T63" fmla="*/ 7 h 1016"/>
                <a:gd name="T64" fmla="*/ 68 w 1102"/>
                <a:gd name="T65" fmla="*/ 0 h 1016"/>
                <a:gd name="T66" fmla="*/ 73 w 1102"/>
                <a:gd name="T67" fmla="*/ 7 h 1016"/>
                <a:gd name="T68" fmla="*/ 78 w 1102"/>
                <a:gd name="T69" fmla="*/ 14 h 1016"/>
                <a:gd name="T70" fmla="*/ 85 w 1102"/>
                <a:gd name="T71" fmla="*/ 20 h 1016"/>
                <a:gd name="T72" fmla="*/ 92 w 1102"/>
                <a:gd name="T73" fmla="*/ 26 h 1016"/>
                <a:gd name="T74" fmla="*/ 100 w 1102"/>
                <a:gd name="T75" fmla="*/ 30 h 1016"/>
                <a:gd name="T76" fmla="*/ 108 w 1102"/>
                <a:gd name="T77" fmla="*/ 32 h 1016"/>
                <a:gd name="T78" fmla="*/ 115 w 1102"/>
                <a:gd name="T79" fmla="*/ 32 h 1016"/>
                <a:gd name="T80" fmla="*/ 123 w 1102"/>
                <a:gd name="T81" fmla="*/ 30 h 10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02"/>
                <a:gd name="T124" fmla="*/ 0 h 1016"/>
                <a:gd name="T125" fmla="*/ 1102 w 1102"/>
                <a:gd name="T126" fmla="*/ 1016 h 10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7" name="Freeform 55"/>
            <p:cNvSpPr>
              <a:spLocks/>
            </p:cNvSpPr>
            <p:nvPr/>
          </p:nvSpPr>
          <p:spPr bwMode="auto">
            <a:xfrm>
              <a:off x="5269" y="2038"/>
              <a:ext cx="331" cy="458"/>
            </a:xfrm>
            <a:custGeom>
              <a:avLst/>
              <a:gdLst>
                <a:gd name="T0" fmla="*/ 110 w 994"/>
                <a:gd name="T1" fmla="*/ 27 h 916"/>
                <a:gd name="T2" fmla="*/ 106 w 994"/>
                <a:gd name="T3" fmla="*/ 51 h 916"/>
                <a:gd name="T4" fmla="*/ 101 w 994"/>
                <a:gd name="T5" fmla="*/ 74 h 916"/>
                <a:gd name="T6" fmla="*/ 96 w 994"/>
                <a:gd name="T7" fmla="*/ 96 h 916"/>
                <a:gd name="T8" fmla="*/ 88 w 994"/>
                <a:gd name="T9" fmla="*/ 119 h 916"/>
                <a:gd name="T10" fmla="*/ 78 w 994"/>
                <a:gd name="T11" fmla="*/ 143 h 916"/>
                <a:gd name="T12" fmla="*/ 63 w 994"/>
                <a:gd name="T13" fmla="*/ 169 h 916"/>
                <a:gd name="T14" fmla="*/ 43 w 994"/>
                <a:gd name="T15" fmla="*/ 197 h 916"/>
                <a:gd name="T16" fmla="*/ 16 w 994"/>
                <a:gd name="T17" fmla="*/ 229 h 916"/>
                <a:gd name="T18" fmla="*/ 10 w 994"/>
                <a:gd name="T19" fmla="*/ 205 h 916"/>
                <a:gd name="T20" fmla="*/ 5 w 994"/>
                <a:gd name="T21" fmla="*/ 182 h 916"/>
                <a:gd name="T22" fmla="*/ 2 w 994"/>
                <a:gd name="T23" fmla="*/ 158 h 916"/>
                <a:gd name="T24" fmla="*/ 0 w 994"/>
                <a:gd name="T25" fmla="*/ 136 h 916"/>
                <a:gd name="T26" fmla="*/ 0 w 994"/>
                <a:gd name="T27" fmla="*/ 114 h 916"/>
                <a:gd name="T28" fmla="*/ 3 w 994"/>
                <a:gd name="T29" fmla="*/ 92 h 916"/>
                <a:gd name="T30" fmla="*/ 8 w 994"/>
                <a:gd name="T31" fmla="*/ 70 h 916"/>
                <a:gd name="T32" fmla="*/ 16 w 994"/>
                <a:gd name="T33" fmla="*/ 49 h 916"/>
                <a:gd name="T34" fmla="*/ 18 w 994"/>
                <a:gd name="T35" fmla="*/ 49 h 916"/>
                <a:gd name="T36" fmla="*/ 20 w 994"/>
                <a:gd name="T37" fmla="*/ 50 h 916"/>
                <a:gd name="T38" fmla="*/ 22 w 994"/>
                <a:gd name="T39" fmla="*/ 50 h 916"/>
                <a:gd name="T40" fmla="*/ 24 w 994"/>
                <a:gd name="T41" fmla="*/ 50 h 916"/>
                <a:gd name="T42" fmla="*/ 26 w 994"/>
                <a:gd name="T43" fmla="*/ 50 h 916"/>
                <a:gd name="T44" fmla="*/ 27 w 994"/>
                <a:gd name="T45" fmla="*/ 51 h 916"/>
                <a:gd name="T46" fmla="*/ 29 w 994"/>
                <a:gd name="T47" fmla="*/ 51 h 916"/>
                <a:gd name="T48" fmla="*/ 31 w 994"/>
                <a:gd name="T49" fmla="*/ 52 h 916"/>
                <a:gd name="T50" fmla="*/ 35 w 994"/>
                <a:gd name="T51" fmla="*/ 45 h 916"/>
                <a:gd name="T52" fmla="*/ 39 w 994"/>
                <a:gd name="T53" fmla="*/ 39 h 916"/>
                <a:gd name="T54" fmla="*/ 43 w 994"/>
                <a:gd name="T55" fmla="*/ 31 h 916"/>
                <a:gd name="T56" fmla="*/ 46 w 994"/>
                <a:gd name="T57" fmla="*/ 26 h 916"/>
                <a:gd name="T58" fmla="*/ 50 w 994"/>
                <a:gd name="T59" fmla="*/ 19 h 916"/>
                <a:gd name="T60" fmla="*/ 54 w 994"/>
                <a:gd name="T61" fmla="*/ 13 h 916"/>
                <a:gd name="T62" fmla="*/ 57 w 994"/>
                <a:gd name="T63" fmla="*/ 7 h 916"/>
                <a:gd name="T64" fmla="*/ 61 w 994"/>
                <a:gd name="T65" fmla="*/ 0 h 916"/>
                <a:gd name="T66" fmla="*/ 66 w 994"/>
                <a:gd name="T67" fmla="*/ 4 h 916"/>
                <a:gd name="T68" fmla="*/ 71 w 994"/>
                <a:gd name="T69" fmla="*/ 8 h 916"/>
                <a:gd name="T70" fmla="*/ 77 w 994"/>
                <a:gd name="T71" fmla="*/ 13 h 916"/>
                <a:gd name="T72" fmla="*/ 84 w 994"/>
                <a:gd name="T73" fmla="*/ 18 h 916"/>
                <a:gd name="T74" fmla="*/ 90 w 994"/>
                <a:gd name="T75" fmla="*/ 22 h 916"/>
                <a:gd name="T76" fmla="*/ 97 w 994"/>
                <a:gd name="T77" fmla="*/ 25 h 916"/>
                <a:gd name="T78" fmla="*/ 104 w 994"/>
                <a:gd name="T79" fmla="*/ 27 h 916"/>
                <a:gd name="T80" fmla="*/ 110 w 994"/>
                <a:gd name="T81" fmla="*/ 27 h 9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4"/>
                <a:gd name="T124" fmla="*/ 0 h 916"/>
                <a:gd name="T125" fmla="*/ 994 w 994"/>
                <a:gd name="T126" fmla="*/ 916 h 9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8" name="Freeform 56"/>
            <p:cNvSpPr>
              <a:spLocks/>
            </p:cNvSpPr>
            <p:nvPr/>
          </p:nvSpPr>
          <p:spPr bwMode="auto">
            <a:xfrm>
              <a:off x="5284" y="2055"/>
              <a:ext cx="295" cy="408"/>
            </a:xfrm>
            <a:custGeom>
              <a:avLst/>
              <a:gdLst>
                <a:gd name="T0" fmla="*/ 98 w 885"/>
                <a:gd name="T1" fmla="*/ 23 h 817"/>
                <a:gd name="T2" fmla="*/ 94 w 885"/>
                <a:gd name="T3" fmla="*/ 45 h 817"/>
                <a:gd name="T4" fmla="*/ 90 w 885"/>
                <a:gd name="T5" fmla="*/ 65 h 817"/>
                <a:gd name="T6" fmla="*/ 85 w 885"/>
                <a:gd name="T7" fmla="*/ 85 h 817"/>
                <a:gd name="T8" fmla="*/ 79 w 885"/>
                <a:gd name="T9" fmla="*/ 106 h 817"/>
                <a:gd name="T10" fmla="*/ 69 w 885"/>
                <a:gd name="T11" fmla="*/ 127 h 817"/>
                <a:gd name="T12" fmla="*/ 56 w 885"/>
                <a:gd name="T13" fmla="*/ 150 h 817"/>
                <a:gd name="T14" fmla="*/ 38 w 885"/>
                <a:gd name="T15" fmla="*/ 175 h 817"/>
                <a:gd name="T16" fmla="*/ 15 w 885"/>
                <a:gd name="T17" fmla="*/ 204 h 817"/>
                <a:gd name="T18" fmla="*/ 9 w 885"/>
                <a:gd name="T19" fmla="*/ 182 h 817"/>
                <a:gd name="T20" fmla="*/ 5 w 885"/>
                <a:gd name="T21" fmla="*/ 162 h 817"/>
                <a:gd name="T22" fmla="*/ 1 w 885"/>
                <a:gd name="T23" fmla="*/ 141 h 817"/>
                <a:gd name="T24" fmla="*/ 0 w 885"/>
                <a:gd name="T25" fmla="*/ 121 h 817"/>
                <a:gd name="T26" fmla="*/ 0 w 885"/>
                <a:gd name="T27" fmla="*/ 101 h 817"/>
                <a:gd name="T28" fmla="*/ 3 w 885"/>
                <a:gd name="T29" fmla="*/ 82 h 817"/>
                <a:gd name="T30" fmla="*/ 7 w 885"/>
                <a:gd name="T31" fmla="*/ 62 h 817"/>
                <a:gd name="T32" fmla="*/ 15 w 885"/>
                <a:gd name="T33" fmla="*/ 43 h 817"/>
                <a:gd name="T34" fmla="*/ 16 w 885"/>
                <a:gd name="T35" fmla="*/ 43 h 817"/>
                <a:gd name="T36" fmla="*/ 18 w 885"/>
                <a:gd name="T37" fmla="*/ 44 h 817"/>
                <a:gd name="T38" fmla="*/ 19 w 885"/>
                <a:gd name="T39" fmla="*/ 44 h 817"/>
                <a:gd name="T40" fmla="*/ 21 w 885"/>
                <a:gd name="T41" fmla="*/ 44 h 817"/>
                <a:gd name="T42" fmla="*/ 23 w 885"/>
                <a:gd name="T43" fmla="*/ 44 h 817"/>
                <a:gd name="T44" fmla="*/ 24 w 885"/>
                <a:gd name="T45" fmla="*/ 45 h 817"/>
                <a:gd name="T46" fmla="*/ 26 w 885"/>
                <a:gd name="T47" fmla="*/ 45 h 817"/>
                <a:gd name="T48" fmla="*/ 28 w 885"/>
                <a:gd name="T49" fmla="*/ 46 h 817"/>
                <a:gd name="T50" fmla="*/ 31 w 885"/>
                <a:gd name="T51" fmla="*/ 40 h 817"/>
                <a:gd name="T52" fmla="*/ 34 w 885"/>
                <a:gd name="T53" fmla="*/ 34 h 817"/>
                <a:gd name="T54" fmla="*/ 38 w 885"/>
                <a:gd name="T55" fmla="*/ 28 h 817"/>
                <a:gd name="T56" fmla="*/ 41 w 885"/>
                <a:gd name="T57" fmla="*/ 23 h 817"/>
                <a:gd name="T58" fmla="*/ 44 w 885"/>
                <a:gd name="T59" fmla="*/ 17 h 817"/>
                <a:gd name="T60" fmla="*/ 48 w 885"/>
                <a:gd name="T61" fmla="*/ 11 h 817"/>
                <a:gd name="T62" fmla="*/ 51 w 885"/>
                <a:gd name="T63" fmla="*/ 5 h 817"/>
                <a:gd name="T64" fmla="*/ 55 w 885"/>
                <a:gd name="T65" fmla="*/ 0 h 817"/>
                <a:gd name="T66" fmla="*/ 59 w 885"/>
                <a:gd name="T67" fmla="*/ 0 h 817"/>
                <a:gd name="T68" fmla="*/ 64 w 885"/>
                <a:gd name="T69" fmla="*/ 2 h 817"/>
                <a:gd name="T70" fmla="*/ 70 w 885"/>
                <a:gd name="T71" fmla="*/ 5 h 817"/>
                <a:gd name="T72" fmla="*/ 76 w 885"/>
                <a:gd name="T73" fmla="*/ 9 h 817"/>
                <a:gd name="T74" fmla="*/ 81 w 885"/>
                <a:gd name="T75" fmla="*/ 13 h 817"/>
                <a:gd name="T76" fmla="*/ 87 w 885"/>
                <a:gd name="T77" fmla="*/ 17 h 817"/>
                <a:gd name="T78" fmla="*/ 93 w 885"/>
                <a:gd name="T79" fmla="*/ 21 h 817"/>
                <a:gd name="T80" fmla="*/ 98 w 885"/>
                <a:gd name="T81" fmla="*/ 23 h 8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5"/>
                <a:gd name="T124" fmla="*/ 0 h 817"/>
                <a:gd name="T125" fmla="*/ 885 w 885"/>
                <a:gd name="T126" fmla="*/ 817 h 8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9" name="Freeform 57"/>
            <p:cNvSpPr>
              <a:spLocks/>
            </p:cNvSpPr>
            <p:nvPr/>
          </p:nvSpPr>
          <p:spPr bwMode="auto">
            <a:xfrm>
              <a:off x="5299" y="2066"/>
              <a:ext cx="260" cy="364"/>
            </a:xfrm>
            <a:custGeom>
              <a:avLst/>
              <a:gdLst>
                <a:gd name="T0" fmla="*/ 87 w 778"/>
                <a:gd name="T1" fmla="*/ 24 h 729"/>
                <a:gd name="T2" fmla="*/ 83 w 778"/>
                <a:gd name="T3" fmla="*/ 42 h 729"/>
                <a:gd name="T4" fmla="*/ 80 w 778"/>
                <a:gd name="T5" fmla="*/ 60 h 729"/>
                <a:gd name="T6" fmla="*/ 75 w 778"/>
                <a:gd name="T7" fmla="*/ 78 h 729"/>
                <a:gd name="T8" fmla="*/ 70 w 778"/>
                <a:gd name="T9" fmla="*/ 96 h 729"/>
                <a:gd name="T10" fmla="*/ 61 w 778"/>
                <a:gd name="T11" fmla="*/ 114 h 729"/>
                <a:gd name="T12" fmla="*/ 49 w 778"/>
                <a:gd name="T13" fmla="*/ 134 h 729"/>
                <a:gd name="T14" fmla="*/ 33 w 778"/>
                <a:gd name="T15" fmla="*/ 157 h 729"/>
                <a:gd name="T16" fmla="*/ 13 w 778"/>
                <a:gd name="T17" fmla="*/ 182 h 729"/>
                <a:gd name="T18" fmla="*/ 8 w 778"/>
                <a:gd name="T19" fmla="*/ 163 h 729"/>
                <a:gd name="T20" fmla="*/ 4 w 778"/>
                <a:gd name="T21" fmla="*/ 144 h 729"/>
                <a:gd name="T22" fmla="*/ 1 w 778"/>
                <a:gd name="T23" fmla="*/ 126 h 729"/>
                <a:gd name="T24" fmla="*/ 0 w 778"/>
                <a:gd name="T25" fmla="*/ 109 h 729"/>
                <a:gd name="T26" fmla="*/ 0 w 778"/>
                <a:gd name="T27" fmla="*/ 91 h 729"/>
                <a:gd name="T28" fmla="*/ 2 w 778"/>
                <a:gd name="T29" fmla="*/ 74 h 729"/>
                <a:gd name="T30" fmla="*/ 6 w 778"/>
                <a:gd name="T31" fmla="*/ 58 h 729"/>
                <a:gd name="T32" fmla="*/ 13 w 778"/>
                <a:gd name="T33" fmla="*/ 41 h 729"/>
                <a:gd name="T34" fmla="*/ 14 w 778"/>
                <a:gd name="T35" fmla="*/ 41 h 729"/>
                <a:gd name="T36" fmla="*/ 16 w 778"/>
                <a:gd name="T37" fmla="*/ 41 h 729"/>
                <a:gd name="T38" fmla="*/ 17 w 778"/>
                <a:gd name="T39" fmla="*/ 41 h 729"/>
                <a:gd name="T40" fmla="*/ 19 w 778"/>
                <a:gd name="T41" fmla="*/ 42 h 729"/>
                <a:gd name="T42" fmla="*/ 20 w 778"/>
                <a:gd name="T43" fmla="*/ 42 h 729"/>
                <a:gd name="T44" fmla="*/ 21 w 778"/>
                <a:gd name="T45" fmla="*/ 42 h 729"/>
                <a:gd name="T46" fmla="*/ 23 w 778"/>
                <a:gd name="T47" fmla="*/ 42 h 729"/>
                <a:gd name="T48" fmla="*/ 24 w 778"/>
                <a:gd name="T49" fmla="*/ 43 h 729"/>
                <a:gd name="T50" fmla="*/ 27 w 778"/>
                <a:gd name="T51" fmla="*/ 38 h 729"/>
                <a:gd name="T52" fmla="*/ 30 w 778"/>
                <a:gd name="T53" fmla="*/ 33 h 729"/>
                <a:gd name="T54" fmla="*/ 33 w 778"/>
                <a:gd name="T55" fmla="*/ 28 h 729"/>
                <a:gd name="T56" fmla="*/ 36 w 778"/>
                <a:gd name="T57" fmla="*/ 23 h 729"/>
                <a:gd name="T58" fmla="*/ 39 w 778"/>
                <a:gd name="T59" fmla="*/ 18 h 729"/>
                <a:gd name="T60" fmla="*/ 42 w 778"/>
                <a:gd name="T61" fmla="*/ 13 h 729"/>
                <a:gd name="T62" fmla="*/ 45 w 778"/>
                <a:gd name="T63" fmla="*/ 8 h 729"/>
                <a:gd name="T64" fmla="*/ 48 w 778"/>
                <a:gd name="T65" fmla="*/ 3 h 729"/>
                <a:gd name="T66" fmla="*/ 53 w 778"/>
                <a:gd name="T67" fmla="*/ 0 h 729"/>
                <a:gd name="T68" fmla="*/ 57 w 778"/>
                <a:gd name="T69" fmla="*/ 0 h 729"/>
                <a:gd name="T70" fmla="*/ 62 w 778"/>
                <a:gd name="T71" fmla="*/ 1 h 729"/>
                <a:gd name="T72" fmla="*/ 68 w 778"/>
                <a:gd name="T73" fmla="*/ 4 h 729"/>
                <a:gd name="T74" fmla="*/ 73 w 778"/>
                <a:gd name="T75" fmla="*/ 8 h 729"/>
                <a:gd name="T76" fmla="*/ 78 w 778"/>
                <a:gd name="T77" fmla="*/ 13 h 729"/>
                <a:gd name="T78" fmla="*/ 83 w 778"/>
                <a:gd name="T79" fmla="*/ 18 h 729"/>
                <a:gd name="T80" fmla="*/ 87 w 778"/>
                <a:gd name="T81" fmla="*/ 24 h 7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8"/>
                <a:gd name="T124" fmla="*/ 0 h 729"/>
                <a:gd name="T125" fmla="*/ 778 w 778"/>
                <a:gd name="T126" fmla="*/ 729 h 7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0" name="Freeform 58"/>
            <p:cNvSpPr>
              <a:spLocks/>
            </p:cNvSpPr>
            <p:nvPr/>
          </p:nvSpPr>
          <p:spPr bwMode="auto">
            <a:xfrm>
              <a:off x="4951" y="1616"/>
              <a:ext cx="694" cy="469"/>
            </a:xfrm>
            <a:custGeom>
              <a:avLst/>
              <a:gdLst>
                <a:gd name="T0" fmla="*/ 63 w 2080"/>
                <a:gd name="T1" fmla="*/ 93 h 936"/>
                <a:gd name="T2" fmla="*/ 47 w 2080"/>
                <a:gd name="T3" fmla="*/ 110 h 936"/>
                <a:gd name="T4" fmla="*/ 30 w 2080"/>
                <a:gd name="T5" fmla="*/ 119 h 936"/>
                <a:gd name="T6" fmla="*/ 11 w 2080"/>
                <a:gd name="T7" fmla="*/ 117 h 936"/>
                <a:gd name="T8" fmla="*/ 12 w 2080"/>
                <a:gd name="T9" fmla="*/ 108 h 936"/>
                <a:gd name="T10" fmla="*/ 32 w 2080"/>
                <a:gd name="T11" fmla="*/ 94 h 936"/>
                <a:gd name="T12" fmla="*/ 47 w 2080"/>
                <a:gd name="T13" fmla="*/ 72 h 936"/>
                <a:gd name="T14" fmla="*/ 58 w 2080"/>
                <a:gd name="T15" fmla="*/ 45 h 936"/>
                <a:gd name="T16" fmla="*/ 78 w 2080"/>
                <a:gd name="T17" fmla="*/ 9 h 936"/>
                <a:gd name="T18" fmla="*/ 102 w 2080"/>
                <a:gd name="T19" fmla="*/ 3 h 936"/>
                <a:gd name="T20" fmla="*/ 121 w 2080"/>
                <a:gd name="T21" fmla="*/ 28 h 936"/>
                <a:gd name="T22" fmla="*/ 139 w 2080"/>
                <a:gd name="T23" fmla="*/ 56 h 936"/>
                <a:gd name="T24" fmla="*/ 160 w 2080"/>
                <a:gd name="T25" fmla="*/ 74 h 936"/>
                <a:gd name="T26" fmla="*/ 189 w 2080"/>
                <a:gd name="T27" fmla="*/ 102 h 936"/>
                <a:gd name="T28" fmla="*/ 217 w 2080"/>
                <a:gd name="T29" fmla="*/ 137 h 936"/>
                <a:gd name="T30" fmla="*/ 232 w 2080"/>
                <a:gd name="T31" fmla="*/ 178 h 936"/>
                <a:gd name="T32" fmla="*/ 230 w 2080"/>
                <a:gd name="T33" fmla="*/ 205 h 936"/>
                <a:gd name="T34" fmla="*/ 228 w 2080"/>
                <a:gd name="T35" fmla="*/ 213 h 936"/>
                <a:gd name="T36" fmla="*/ 226 w 2080"/>
                <a:gd name="T37" fmla="*/ 221 h 936"/>
                <a:gd name="T38" fmla="*/ 225 w 2080"/>
                <a:gd name="T39" fmla="*/ 228 h 936"/>
                <a:gd name="T40" fmla="*/ 216 w 2080"/>
                <a:gd name="T41" fmla="*/ 235 h 936"/>
                <a:gd name="T42" fmla="*/ 201 w 2080"/>
                <a:gd name="T43" fmla="*/ 232 h 936"/>
                <a:gd name="T44" fmla="*/ 186 w 2080"/>
                <a:gd name="T45" fmla="*/ 223 h 936"/>
                <a:gd name="T46" fmla="*/ 174 w 2080"/>
                <a:gd name="T47" fmla="*/ 210 h 936"/>
                <a:gd name="T48" fmla="*/ 170 w 2080"/>
                <a:gd name="T49" fmla="*/ 202 h 936"/>
                <a:gd name="T50" fmla="*/ 166 w 2080"/>
                <a:gd name="T51" fmla="*/ 191 h 936"/>
                <a:gd name="T52" fmla="*/ 159 w 2080"/>
                <a:gd name="T53" fmla="*/ 171 h 936"/>
                <a:gd name="T54" fmla="*/ 152 w 2080"/>
                <a:gd name="T55" fmla="*/ 150 h 936"/>
                <a:gd name="T56" fmla="*/ 145 w 2080"/>
                <a:gd name="T57" fmla="*/ 129 h 936"/>
                <a:gd name="T58" fmla="*/ 135 w 2080"/>
                <a:gd name="T59" fmla="*/ 119 h 936"/>
                <a:gd name="T60" fmla="*/ 126 w 2080"/>
                <a:gd name="T61" fmla="*/ 112 h 936"/>
                <a:gd name="T62" fmla="*/ 117 w 2080"/>
                <a:gd name="T63" fmla="*/ 106 h 936"/>
                <a:gd name="T64" fmla="*/ 109 w 2080"/>
                <a:gd name="T65" fmla="*/ 108 h 936"/>
                <a:gd name="T66" fmla="*/ 102 w 2080"/>
                <a:gd name="T67" fmla="*/ 133 h 936"/>
                <a:gd name="T68" fmla="*/ 105 w 2080"/>
                <a:gd name="T69" fmla="*/ 160 h 936"/>
                <a:gd name="T70" fmla="*/ 116 w 2080"/>
                <a:gd name="T71" fmla="*/ 170 h 936"/>
                <a:gd name="T72" fmla="*/ 131 w 2080"/>
                <a:gd name="T73" fmla="*/ 159 h 936"/>
                <a:gd name="T74" fmla="*/ 136 w 2080"/>
                <a:gd name="T75" fmla="*/ 157 h 936"/>
                <a:gd name="T76" fmla="*/ 126 w 2080"/>
                <a:gd name="T77" fmla="*/ 173 h 936"/>
                <a:gd name="T78" fmla="*/ 114 w 2080"/>
                <a:gd name="T79" fmla="*/ 176 h 936"/>
                <a:gd name="T80" fmla="*/ 99 w 2080"/>
                <a:gd name="T81" fmla="*/ 166 h 936"/>
                <a:gd name="T82" fmla="*/ 84 w 2080"/>
                <a:gd name="T83" fmla="*/ 153 h 936"/>
                <a:gd name="T84" fmla="*/ 75 w 2080"/>
                <a:gd name="T85" fmla="*/ 141 h 936"/>
                <a:gd name="T86" fmla="*/ 71 w 2080"/>
                <a:gd name="T87" fmla="*/ 120 h 936"/>
                <a:gd name="T88" fmla="*/ 70 w 2080"/>
                <a:gd name="T89" fmla="*/ 95 h 9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80"/>
                <a:gd name="T136" fmla="*/ 0 h 936"/>
                <a:gd name="T137" fmla="*/ 2080 w 2080"/>
                <a:gd name="T138" fmla="*/ 936 h 9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1" name="Freeform 59"/>
            <p:cNvSpPr>
              <a:spLocks/>
            </p:cNvSpPr>
            <p:nvPr/>
          </p:nvSpPr>
          <p:spPr bwMode="auto">
            <a:xfrm>
              <a:off x="4990" y="1648"/>
              <a:ext cx="645" cy="382"/>
            </a:xfrm>
            <a:custGeom>
              <a:avLst/>
              <a:gdLst>
                <a:gd name="T0" fmla="*/ 57 w 1935"/>
                <a:gd name="T1" fmla="*/ 55 h 764"/>
                <a:gd name="T2" fmla="*/ 43 w 1935"/>
                <a:gd name="T3" fmla="*/ 77 h 764"/>
                <a:gd name="T4" fmla="*/ 27 w 1935"/>
                <a:gd name="T5" fmla="*/ 93 h 764"/>
                <a:gd name="T6" fmla="*/ 9 w 1935"/>
                <a:gd name="T7" fmla="*/ 98 h 764"/>
                <a:gd name="T8" fmla="*/ 10 w 1935"/>
                <a:gd name="T9" fmla="*/ 92 h 764"/>
                <a:gd name="T10" fmla="*/ 27 w 1935"/>
                <a:gd name="T11" fmla="*/ 80 h 764"/>
                <a:gd name="T12" fmla="*/ 39 w 1935"/>
                <a:gd name="T13" fmla="*/ 61 h 764"/>
                <a:gd name="T14" fmla="*/ 49 w 1935"/>
                <a:gd name="T15" fmla="*/ 39 h 764"/>
                <a:gd name="T16" fmla="*/ 66 w 1935"/>
                <a:gd name="T17" fmla="*/ 6 h 764"/>
                <a:gd name="T18" fmla="*/ 88 w 1935"/>
                <a:gd name="T19" fmla="*/ 2 h 764"/>
                <a:gd name="T20" fmla="*/ 106 w 1935"/>
                <a:gd name="T21" fmla="*/ 23 h 764"/>
                <a:gd name="T22" fmla="*/ 123 w 1935"/>
                <a:gd name="T23" fmla="*/ 47 h 764"/>
                <a:gd name="T24" fmla="*/ 142 w 1935"/>
                <a:gd name="T25" fmla="*/ 61 h 764"/>
                <a:gd name="T26" fmla="*/ 170 w 1935"/>
                <a:gd name="T27" fmla="*/ 83 h 764"/>
                <a:gd name="T28" fmla="*/ 198 w 1935"/>
                <a:gd name="T29" fmla="*/ 109 h 764"/>
                <a:gd name="T30" fmla="*/ 214 w 1935"/>
                <a:gd name="T31" fmla="*/ 143 h 764"/>
                <a:gd name="T32" fmla="*/ 215 w 1935"/>
                <a:gd name="T33" fmla="*/ 168 h 764"/>
                <a:gd name="T34" fmla="*/ 215 w 1935"/>
                <a:gd name="T35" fmla="*/ 178 h 764"/>
                <a:gd name="T36" fmla="*/ 214 w 1935"/>
                <a:gd name="T37" fmla="*/ 185 h 764"/>
                <a:gd name="T38" fmla="*/ 210 w 1935"/>
                <a:gd name="T39" fmla="*/ 189 h 764"/>
                <a:gd name="T40" fmla="*/ 201 w 1935"/>
                <a:gd name="T41" fmla="*/ 191 h 764"/>
                <a:gd name="T42" fmla="*/ 188 w 1935"/>
                <a:gd name="T43" fmla="*/ 189 h 764"/>
                <a:gd name="T44" fmla="*/ 176 w 1935"/>
                <a:gd name="T45" fmla="*/ 181 h 764"/>
                <a:gd name="T46" fmla="*/ 165 w 1935"/>
                <a:gd name="T47" fmla="*/ 170 h 764"/>
                <a:gd name="T48" fmla="*/ 161 w 1935"/>
                <a:gd name="T49" fmla="*/ 160 h 764"/>
                <a:gd name="T50" fmla="*/ 152 w 1935"/>
                <a:gd name="T51" fmla="*/ 139 h 764"/>
                <a:gd name="T52" fmla="*/ 140 w 1935"/>
                <a:gd name="T53" fmla="*/ 110 h 764"/>
                <a:gd name="T54" fmla="*/ 130 w 1935"/>
                <a:gd name="T55" fmla="*/ 88 h 764"/>
                <a:gd name="T56" fmla="*/ 122 w 1935"/>
                <a:gd name="T57" fmla="*/ 83 h 764"/>
                <a:gd name="T58" fmla="*/ 112 w 1935"/>
                <a:gd name="T59" fmla="*/ 83 h 764"/>
                <a:gd name="T60" fmla="*/ 102 w 1935"/>
                <a:gd name="T61" fmla="*/ 85 h 764"/>
                <a:gd name="T62" fmla="*/ 92 w 1935"/>
                <a:gd name="T63" fmla="*/ 91 h 764"/>
                <a:gd name="T64" fmla="*/ 86 w 1935"/>
                <a:gd name="T65" fmla="*/ 113 h 764"/>
                <a:gd name="T66" fmla="*/ 89 w 1935"/>
                <a:gd name="T67" fmla="*/ 142 h 764"/>
                <a:gd name="T68" fmla="*/ 98 w 1935"/>
                <a:gd name="T69" fmla="*/ 158 h 764"/>
                <a:gd name="T70" fmla="*/ 111 w 1935"/>
                <a:gd name="T71" fmla="*/ 155 h 764"/>
                <a:gd name="T72" fmla="*/ 115 w 1935"/>
                <a:gd name="T73" fmla="*/ 153 h 764"/>
                <a:gd name="T74" fmla="*/ 106 w 1935"/>
                <a:gd name="T75" fmla="*/ 161 h 764"/>
                <a:gd name="T76" fmla="*/ 96 w 1935"/>
                <a:gd name="T77" fmla="*/ 156 h 764"/>
                <a:gd name="T78" fmla="*/ 84 w 1935"/>
                <a:gd name="T79" fmla="*/ 141 h 764"/>
                <a:gd name="T80" fmla="*/ 71 w 1935"/>
                <a:gd name="T81" fmla="*/ 129 h 764"/>
                <a:gd name="T82" fmla="*/ 65 w 1935"/>
                <a:gd name="T83" fmla="*/ 111 h 764"/>
                <a:gd name="T84" fmla="*/ 63 w 1935"/>
                <a:gd name="T85" fmla="*/ 85 h 764"/>
                <a:gd name="T86" fmla="*/ 64 w 1935"/>
                <a:gd name="T87" fmla="*/ 56 h 7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35"/>
                <a:gd name="T133" fmla="*/ 0 h 764"/>
                <a:gd name="T134" fmla="*/ 1935 w 1935"/>
                <a:gd name="T135" fmla="*/ 764 h 7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2" name="Freeform 60"/>
            <p:cNvSpPr>
              <a:spLocks/>
            </p:cNvSpPr>
            <p:nvPr/>
          </p:nvSpPr>
          <p:spPr bwMode="auto">
            <a:xfrm>
              <a:off x="5162" y="1697"/>
              <a:ext cx="43" cy="92"/>
            </a:xfrm>
            <a:custGeom>
              <a:avLst/>
              <a:gdLst>
                <a:gd name="T0" fmla="*/ 0 w 127"/>
                <a:gd name="T1" fmla="*/ 42 h 183"/>
                <a:gd name="T2" fmla="*/ 0 w 127"/>
                <a:gd name="T3" fmla="*/ 44 h 183"/>
                <a:gd name="T4" fmla="*/ 1 w 127"/>
                <a:gd name="T5" fmla="*/ 46 h 183"/>
                <a:gd name="T6" fmla="*/ 2 w 127"/>
                <a:gd name="T7" fmla="*/ 39 h 183"/>
                <a:gd name="T8" fmla="*/ 3 w 127"/>
                <a:gd name="T9" fmla="*/ 33 h 183"/>
                <a:gd name="T10" fmla="*/ 5 w 127"/>
                <a:gd name="T11" fmla="*/ 25 h 183"/>
                <a:gd name="T12" fmla="*/ 6 w 127"/>
                <a:gd name="T13" fmla="*/ 19 h 183"/>
                <a:gd name="T14" fmla="*/ 8 w 127"/>
                <a:gd name="T15" fmla="*/ 12 h 183"/>
                <a:gd name="T16" fmla="*/ 10 w 127"/>
                <a:gd name="T17" fmla="*/ 7 h 183"/>
                <a:gd name="T18" fmla="*/ 12 w 127"/>
                <a:gd name="T19" fmla="*/ 3 h 183"/>
                <a:gd name="T20" fmla="*/ 15 w 127"/>
                <a:gd name="T21" fmla="*/ 1 h 183"/>
                <a:gd name="T22" fmla="*/ 12 w 127"/>
                <a:gd name="T23" fmla="*/ 0 h 183"/>
                <a:gd name="T24" fmla="*/ 10 w 127"/>
                <a:gd name="T25" fmla="*/ 3 h 183"/>
                <a:gd name="T26" fmla="*/ 8 w 127"/>
                <a:gd name="T27" fmla="*/ 8 h 183"/>
                <a:gd name="T28" fmla="*/ 6 w 127"/>
                <a:gd name="T29" fmla="*/ 14 h 183"/>
                <a:gd name="T30" fmla="*/ 5 w 127"/>
                <a:gd name="T31" fmla="*/ 21 h 183"/>
                <a:gd name="T32" fmla="*/ 3 w 127"/>
                <a:gd name="T33" fmla="*/ 29 h 183"/>
                <a:gd name="T34" fmla="*/ 2 w 127"/>
                <a:gd name="T35" fmla="*/ 36 h 183"/>
                <a:gd name="T36" fmla="*/ 0 w 127"/>
                <a:gd name="T37" fmla="*/ 42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83"/>
                <a:gd name="T59" fmla="*/ 127 w 127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3" name="Freeform 61"/>
            <p:cNvSpPr>
              <a:spLocks/>
            </p:cNvSpPr>
            <p:nvPr/>
          </p:nvSpPr>
          <p:spPr bwMode="auto">
            <a:xfrm>
              <a:off x="5200" y="1751"/>
              <a:ext cx="25" cy="173"/>
            </a:xfrm>
            <a:custGeom>
              <a:avLst/>
              <a:gdLst>
                <a:gd name="T0" fmla="*/ 7 w 74"/>
                <a:gd name="T1" fmla="*/ 87 h 346"/>
                <a:gd name="T2" fmla="*/ 3 w 74"/>
                <a:gd name="T3" fmla="*/ 74 h 346"/>
                <a:gd name="T4" fmla="*/ 1 w 74"/>
                <a:gd name="T5" fmla="*/ 61 h 346"/>
                <a:gd name="T6" fmla="*/ 0 w 74"/>
                <a:gd name="T7" fmla="*/ 50 h 346"/>
                <a:gd name="T8" fmla="*/ 1 w 74"/>
                <a:gd name="T9" fmla="*/ 40 h 346"/>
                <a:gd name="T10" fmla="*/ 2 w 74"/>
                <a:gd name="T11" fmla="*/ 29 h 346"/>
                <a:gd name="T12" fmla="*/ 3 w 74"/>
                <a:gd name="T13" fmla="*/ 20 h 346"/>
                <a:gd name="T14" fmla="*/ 5 w 74"/>
                <a:gd name="T15" fmla="*/ 10 h 346"/>
                <a:gd name="T16" fmla="*/ 8 w 74"/>
                <a:gd name="T17" fmla="*/ 0 h 346"/>
                <a:gd name="T18" fmla="*/ 6 w 74"/>
                <a:gd name="T19" fmla="*/ 11 h 346"/>
                <a:gd name="T20" fmla="*/ 4 w 74"/>
                <a:gd name="T21" fmla="*/ 22 h 346"/>
                <a:gd name="T22" fmla="*/ 3 w 74"/>
                <a:gd name="T23" fmla="*/ 33 h 346"/>
                <a:gd name="T24" fmla="*/ 2 w 74"/>
                <a:gd name="T25" fmla="*/ 43 h 346"/>
                <a:gd name="T26" fmla="*/ 2 w 74"/>
                <a:gd name="T27" fmla="*/ 53 h 346"/>
                <a:gd name="T28" fmla="*/ 3 w 74"/>
                <a:gd name="T29" fmla="*/ 65 h 346"/>
                <a:gd name="T30" fmla="*/ 5 w 74"/>
                <a:gd name="T31" fmla="*/ 76 h 346"/>
                <a:gd name="T32" fmla="*/ 8 w 74"/>
                <a:gd name="T33" fmla="*/ 87 h 346"/>
                <a:gd name="T34" fmla="*/ 7 w 74"/>
                <a:gd name="T35" fmla="*/ 87 h 346"/>
                <a:gd name="T36" fmla="*/ 7 w 74"/>
                <a:gd name="T37" fmla="*/ 87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346"/>
                <a:gd name="T59" fmla="*/ 74 w 74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4" name="Freeform 62"/>
            <p:cNvSpPr>
              <a:spLocks/>
            </p:cNvSpPr>
            <p:nvPr/>
          </p:nvSpPr>
          <p:spPr bwMode="auto">
            <a:xfrm>
              <a:off x="5457" y="2016"/>
              <a:ext cx="80" cy="61"/>
            </a:xfrm>
            <a:custGeom>
              <a:avLst/>
              <a:gdLst>
                <a:gd name="T0" fmla="*/ 2 w 240"/>
                <a:gd name="T1" fmla="*/ 0 h 121"/>
                <a:gd name="T2" fmla="*/ 1 w 240"/>
                <a:gd name="T3" fmla="*/ 2 h 121"/>
                <a:gd name="T4" fmla="*/ 0 w 240"/>
                <a:gd name="T5" fmla="*/ 3 h 121"/>
                <a:gd name="T6" fmla="*/ 3 w 240"/>
                <a:gd name="T7" fmla="*/ 7 h 121"/>
                <a:gd name="T8" fmla="*/ 6 w 240"/>
                <a:gd name="T9" fmla="*/ 11 h 121"/>
                <a:gd name="T10" fmla="*/ 9 w 240"/>
                <a:gd name="T11" fmla="*/ 15 h 121"/>
                <a:gd name="T12" fmla="*/ 13 w 240"/>
                <a:gd name="T13" fmla="*/ 19 h 121"/>
                <a:gd name="T14" fmla="*/ 16 w 240"/>
                <a:gd name="T15" fmla="*/ 23 h 121"/>
                <a:gd name="T16" fmla="*/ 19 w 240"/>
                <a:gd name="T17" fmla="*/ 26 h 121"/>
                <a:gd name="T18" fmla="*/ 23 w 240"/>
                <a:gd name="T19" fmla="*/ 29 h 121"/>
                <a:gd name="T20" fmla="*/ 27 w 240"/>
                <a:gd name="T21" fmla="*/ 31 h 121"/>
                <a:gd name="T22" fmla="*/ 22 w 240"/>
                <a:gd name="T23" fmla="*/ 28 h 121"/>
                <a:gd name="T24" fmla="*/ 19 w 240"/>
                <a:gd name="T25" fmla="*/ 25 h 121"/>
                <a:gd name="T26" fmla="*/ 16 w 240"/>
                <a:gd name="T27" fmla="*/ 21 h 121"/>
                <a:gd name="T28" fmla="*/ 13 w 240"/>
                <a:gd name="T29" fmla="*/ 17 h 121"/>
                <a:gd name="T30" fmla="*/ 10 w 240"/>
                <a:gd name="T31" fmla="*/ 12 h 121"/>
                <a:gd name="T32" fmla="*/ 7 w 240"/>
                <a:gd name="T33" fmla="*/ 9 h 121"/>
                <a:gd name="T34" fmla="*/ 4 w 240"/>
                <a:gd name="T35" fmla="*/ 4 h 121"/>
                <a:gd name="T36" fmla="*/ 2 w 240"/>
                <a:gd name="T37" fmla="*/ 0 h 1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0"/>
                <a:gd name="T58" fmla="*/ 0 h 121"/>
                <a:gd name="T59" fmla="*/ 240 w 240"/>
                <a:gd name="T60" fmla="*/ 121 h 1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5" name="Freeform 63"/>
            <p:cNvSpPr>
              <a:spLocks/>
            </p:cNvSpPr>
            <p:nvPr/>
          </p:nvSpPr>
          <p:spPr bwMode="auto">
            <a:xfrm>
              <a:off x="4646" y="2299"/>
              <a:ext cx="87" cy="160"/>
            </a:xfrm>
            <a:custGeom>
              <a:avLst/>
              <a:gdLst>
                <a:gd name="T0" fmla="*/ 2 w 263"/>
                <a:gd name="T1" fmla="*/ 73 h 322"/>
                <a:gd name="T2" fmla="*/ 1 w 263"/>
                <a:gd name="T3" fmla="*/ 74 h 322"/>
                <a:gd name="T4" fmla="*/ 1 w 263"/>
                <a:gd name="T5" fmla="*/ 76 h 322"/>
                <a:gd name="T6" fmla="*/ 0 w 263"/>
                <a:gd name="T7" fmla="*/ 78 h 322"/>
                <a:gd name="T8" fmla="*/ 0 w 263"/>
                <a:gd name="T9" fmla="*/ 80 h 322"/>
                <a:gd name="T10" fmla="*/ 4 w 263"/>
                <a:gd name="T11" fmla="*/ 70 h 322"/>
                <a:gd name="T12" fmla="*/ 8 w 263"/>
                <a:gd name="T13" fmla="*/ 62 h 322"/>
                <a:gd name="T14" fmla="*/ 12 w 263"/>
                <a:gd name="T15" fmla="*/ 55 h 322"/>
                <a:gd name="T16" fmla="*/ 17 w 263"/>
                <a:gd name="T17" fmla="*/ 47 h 322"/>
                <a:gd name="T18" fmla="*/ 21 w 263"/>
                <a:gd name="T19" fmla="*/ 39 h 322"/>
                <a:gd name="T20" fmla="*/ 24 w 263"/>
                <a:gd name="T21" fmla="*/ 28 h 322"/>
                <a:gd name="T22" fmla="*/ 27 w 263"/>
                <a:gd name="T23" fmla="*/ 15 h 322"/>
                <a:gd name="T24" fmla="*/ 29 w 263"/>
                <a:gd name="T25" fmla="*/ 0 h 322"/>
                <a:gd name="T26" fmla="*/ 26 w 263"/>
                <a:gd name="T27" fmla="*/ 13 h 322"/>
                <a:gd name="T28" fmla="*/ 23 w 263"/>
                <a:gd name="T29" fmla="*/ 25 h 322"/>
                <a:gd name="T30" fmla="*/ 20 w 263"/>
                <a:gd name="T31" fmla="*/ 34 h 322"/>
                <a:gd name="T32" fmla="*/ 17 w 263"/>
                <a:gd name="T33" fmla="*/ 42 h 322"/>
                <a:gd name="T34" fmla="*/ 13 w 263"/>
                <a:gd name="T35" fmla="*/ 49 h 322"/>
                <a:gd name="T36" fmla="*/ 9 w 263"/>
                <a:gd name="T37" fmla="*/ 56 h 322"/>
                <a:gd name="T38" fmla="*/ 5 w 263"/>
                <a:gd name="T39" fmla="*/ 64 h 322"/>
                <a:gd name="T40" fmla="*/ 2 w 263"/>
                <a:gd name="T41" fmla="*/ 73 h 3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3"/>
                <a:gd name="T64" fmla="*/ 0 h 322"/>
                <a:gd name="T65" fmla="*/ 263 w 263"/>
                <a:gd name="T66" fmla="*/ 322 h 3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45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6" name="Freeform 64"/>
            <p:cNvSpPr>
              <a:spLocks/>
            </p:cNvSpPr>
            <p:nvPr/>
          </p:nvSpPr>
          <p:spPr bwMode="auto">
            <a:xfrm>
              <a:off x="4676" y="2737"/>
              <a:ext cx="311" cy="90"/>
            </a:xfrm>
            <a:custGeom>
              <a:avLst/>
              <a:gdLst>
                <a:gd name="T0" fmla="*/ 87 w 933"/>
                <a:gd name="T1" fmla="*/ 6 h 180"/>
                <a:gd name="T2" fmla="*/ 76 w 933"/>
                <a:gd name="T3" fmla="*/ 3 h 180"/>
                <a:gd name="T4" fmla="*/ 65 w 933"/>
                <a:gd name="T5" fmla="*/ 2 h 180"/>
                <a:gd name="T6" fmla="*/ 54 w 933"/>
                <a:gd name="T7" fmla="*/ 1 h 180"/>
                <a:gd name="T8" fmla="*/ 44 w 933"/>
                <a:gd name="T9" fmla="*/ 1 h 180"/>
                <a:gd name="T10" fmla="*/ 33 w 933"/>
                <a:gd name="T11" fmla="*/ 0 h 180"/>
                <a:gd name="T12" fmla="*/ 22 w 933"/>
                <a:gd name="T13" fmla="*/ 1 h 180"/>
                <a:gd name="T14" fmla="*/ 11 w 933"/>
                <a:gd name="T15" fmla="*/ 1 h 180"/>
                <a:gd name="T16" fmla="*/ 0 w 933"/>
                <a:gd name="T17" fmla="*/ 1 h 180"/>
                <a:gd name="T18" fmla="*/ 0 w 933"/>
                <a:gd name="T19" fmla="*/ 5 h 180"/>
                <a:gd name="T20" fmla="*/ 0 w 933"/>
                <a:gd name="T21" fmla="*/ 9 h 180"/>
                <a:gd name="T22" fmla="*/ 0 w 933"/>
                <a:gd name="T23" fmla="*/ 12 h 180"/>
                <a:gd name="T24" fmla="*/ 1 w 933"/>
                <a:gd name="T25" fmla="*/ 17 h 180"/>
                <a:gd name="T26" fmla="*/ 1 w 933"/>
                <a:gd name="T27" fmla="*/ 21 h 180"/>
                <a:gd name="T28" fmla="*/ 1 w 933"/>
                <a:gd name="T29" fmla="*/ 24 h 180"/>
                <a:gd name="T30" fmla="*/ 1 w 933"/>
                <a:gd name="T31" fmla="*/ 28 h 180"/>
                <a:gd name="T32" fmla="*/ 2 w 933"/>
                <a:gd name="T33" fmla="*/ 33 h 180"/>
                <a:gd name="T34" fmla="*/ 8 w 933"/>
                <a:gd name="T35" fmla="*/ 35 h 180"/>
                <a:gd name="T36" fmla="*/ 15 w 933"/>
                <a:gd name="T37" fmla="*/ 38 h 180"/>
                <a:gd name="T38" fmla="*/ 21 w 933"/>
                <a:gd name="T39" fmla="*/ 40 h 180"/>
                <a:gd name="T40" fmla="*/ 29 w 933"/>
                <a:gd name="T41" fmla="*/ 42 h 180"/>
                <a:gd name="T42" fmla="*/ 36 w 933"/>
                <a:gd name="T43" fmla="*/ 43 h 180"/>
                <a:gd name="T44" fmla="*/ 43 w 933"/>
                <a:gd name="T45" fmla="*/ 45 h 180"/>
                <a:gd name="T46" fmla="*/ 50 w 933"/>
                <a:gd name="T47" fmla="*/ 45 h 180"/>
                <a:gd name="T48" fmla="*/ 58 w 933"/>
                <a:gd name="T49" fmla="*/ 45 h 180"/>
                <a:gd name="T50" fmla="*/ 64 w 933"/>
                <a:gd name="T51" fmla="*/ 45 h 180"/>
                <a:gd name="T52" fmla="*/ 70 w 933"/>
                <a:gd name="T53" fmla="*/ 44 h 180"/>
                <a:gd name="T54" fmla="*/ 76 w 933"/>
                <a:gd name="T55" fmla="*/ 43 h 180"/>
                <a:gd name="T56" fmla="*/ 82 w 933"/>
                <a:gd name="T57" fmla="*/ 41 h 180"/>
                <a:gd name="T58" fmla="*/ 87 w 933"/>
                <a:gd name="T59" fmla="*/ 39 h 180"/>
                <a:gd name="T60" fmla="*/ 93 w 933"/>
                <a:gd name="T61" fmla="*/ 37 h 180"/>
                <a:gd name="T62" fmla="*/ 98 w 933"/>
                <a:gd name="T63" fmla="*/ 35 h 180"/>
                <a:gd name="T64" fmla="*/ 104 w 933"/>
                <a:gd name="T65" fmla="*/ 33 h 180"/>
                <a:gd name="T66" fmla="*/ 102 w 933"/>
                <a:gd name="T67" fmla="*/ 28 h 180"/>
                <a:gd name="T68" fmla="*/ 101 w 933"/>
                <a:gd name="T69" fmla="*/ 24 h 180"/>
                <a:gd name="T70" fmla="*/ 99 w 933"/>
                <a:gd name="T71" fmla="*/ 22 h 180"/>
                <a:gd name="T72" fmla="*/ 98 w 933"/>
                <a:gd name="T73" fmla="*/ 18 h 180"/>
                <a:gd name="T74" fmla="*/ 95 w 933"/>
                <a:gd name="T75" fmla="*/ 14 h 180"/>
                <a:gd name="T76" fmla="*/ 93 w 933"/>
                <a:gd name="T77" fmla="*/ 11 h 180"/>
                <a:gd name="T78" fmla="*/ 90 w 933"/>
                <a:gd name="T79" fmla="*/ 9 h 180"/>
                <a:gd name="T80" fmla="*/ 87 w 933"/>
                <a:gd name="T81" fmla="*/ 6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80"/>
                <a:gd name="T125" fmla="*/ 933 w 933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7" name="Freeform 65"/>
            <p:cNvSpPr>
              <a:spLocks/>
            </p:cNvSpPr>
            <p:nvPr/>
          </p:nvSpPr>
          <p:spPr bwMode="auto">
            <a:xfrm>
              <a:off x="4676" y="2737"/>
              <a:ext cx="311" cy="79"/>
            </a:xfrm>
            <a:custGeom>
              <a:avLst/>
              <a:gdLst>
                <a:gd name="T0" fmla="*/ 87 w 933"/>
                <a:gd name="T1" fmla="*/ 5 h 158"/>
                <a:gd name="T2" fmla="*/ 76 w 933"/>
                <a:gd name="T3" fmla="*/ 3 h 158"/>
                <a:gd name="T4" fmla="*/ 65 w 933"/>
                <a:gd name="T5" fmla="*/ 1 h 158"/>
                <a:gd name="T6" fmla="*/ 54 w 933"/>
                <a:gd name="T7" fmla="*/ 1 h 158"/>
                <a:gd name="T8" fmla="*/ 44 w 933"/>
                <a:gd name="T9" fmla="*/ 1 h 158"/>
                <a:gd name="T10" fmla="*/ 33 w 933"/>
                <a:gd name="T11" fmla="*/ 0 h 158"/>
                <a:gd name="T12" fmla="*/ 22 w 933"/>
                <a:gd name="T13" fmla="*/ 1 h 158"/>
                <a:gd name="T14" fmla="*/ 11 w 933"/>
                <a:gd name="T15" fmla="*/ 1 h 158"/>
                <a:gd name="T16" fmla="*/ 0 w 933"/>
                <a:gd name="T17" fmla="*/ 1 h 158"/>
                <a:gd name="T18" fmla="*/ 0 w 933"/>
                <a:gd name="T19" fmla="*/ 5 h 158"/>
                <a:gd name="T20" fmla="*/ 0 w 933"/>
                <a:gd name="T21" fmla="*/ 7 h 158"/>
                <a:gd name="T22" fmla="*/ 0 w 933"/>
                <a:gd name="T23" fmla="*/ 11 h 158"/>
                <a:gd name="T24" fmla="*/ 1 w 933"/>
                <a:gd name="T25" fmla="*/ 14 h 158"/>
                <a:gd name="T26" fmla="*/ 1 w 933"/>
                <a:gd name="T27" fmla="*/ 18 h 158"/>
                <a:gd name="T28" fmla="*/ 1 w 933"/>
                <a:gd name="T29" fmla="*/ 21 h 158"/>
                <a:gd name="T30" fmla="*/ 1 w 933"/>
                <a:gd name="T31" fmla="*/ 24 h 158"/>
                <a:gd name="T32" fmla="*/ 2 w 933"/>
                <a:gd name="T33" fmla="*/ 28 h 158"/>
                <a:gd name="T34" fmla="*/ 8 w 933"/>
                <a:gd name="T35" fmla="*/ 30 h 158"/>
                <a:gd name="T36" fmla="*/ 15 w 933"/>
                <a:gd name="T37" fmla="*/ 33 h 158"/>
                <a:gd name="T38" fmla="*/ 21 w 933"/>
                <a:gd name="T39" fmla="*/ 35 h 158"/>
                <a:gd name="T40" fmla="*/ 29 w 933"/>
                <a:gd name="T41" fmla="*/ 37 h 158"/>
                <a:gd name="T42" fmla="*/ 36 w 933"/>
                <a:gd name="T43" fmla="*/ 38 h 158"/>
                <a:gd name="T44" fmla="*/ 43 w 933"/>
                <a:gd name="T45" fmla="*/ 39 h 158"/>
                <a:gd name="T46" fmla="*/ 50 w 933"/>
                <a:gd name="T47" fmla="*/ 40 h 158"/>
                <a:gd name="T48" fmla="*/ 58 w 933"/>
                <a:gd name="T49" fmla="*/ 40 h 158"/>
                <a:gd name="T50" fmla="*/ 64 w 933"/>
                <a:gd name="T51" fmla="*/ 40 h 158"/>
                <a:gd name="T52" fmla="*/ 70 w 933"/>
                <a:gd name="T53" fmla="*/ 39 h 158"/>
                <a:gd name="T54" fmla="*/ 76 w 933"/>
                <a:gd name="T55" fmla="*/ 38 h 158"/>
                <a:gd name="T56" fmla="*/ 82 w 933"/>
                <a:gd name="T57" fmla="*/ 36 h 158"/>
                <a:gd name="T58" fmla="*/ 87 w 933"/>
                <a:gd name="T59" fmla="*/ 34 h 158"/>
                <a:gd name="T60" fmla="*/ 93 w 933"/>
                <a:gd name="T61" fmla="*/ 32 h 158"/>
                <a:gd name="T62" fmla="*/ 98 w 933"/>
                <a:gd name="T63" fmla="*/ 29 h 158"/>
                <a:gd name="T64" fmla="*/ 104 w 933"/>
                <a:gd name="T65" fmla="*/ 28 h 158"/>
                <a:gd name="T66" fmla="*/ 102 w 933"/>
                <a:gd name="T67" fmla="*/ 25 h 158"/>
                <a:gd name="T68" fmla="*/ 101 w 933"/>
                <a:gd name="T69" fmla="*/ 22 h 158"/>
                <a:gd name="T70" fmla="*/ 99 w 933"/>
                <a:gd name="T71" fmla="*/ 19 h 158"/>
                <a:gd name="T72" fmla="*/ 98 w 933"/>
                <a:gd name="T73" fmla="*/ 16 h 158"/>
                <a:gd name="T74" fmla="*/ 95 w 933"/>
                <a:gd name="T75" fmla="*/ 13 h 158"/>
                <a:gd name="T76" fmla="*/ 93 w 933"/>
                <a:gd name="T77" fmla="*/ 10 h 158"/>
                <a:gd name="T78" fmla="*/ 90 w 933"/>
                <a:gd name="T79" fmla="*/ 7 h 158"/>
                <a:gd name="T80" fmla="*/ 87 w 933"/>
                <a:gd name="T81" fmla="*/ 5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58"/>
                <a:gd name="T125" fmla="*/ 933 w 933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8" name="Freeform 66"/>
            <p:cNvSpPr>
              <a:spLocks/>
            </p:cNvSpPr>
            <p:nvPr/>
          </p:nvSpPr>
          <p:spPr bwMode="auto">
            <a:xfrm>
              <a:off x="4676" y="2737"/>
              <a:ext cx="311" cy="68"/>
            </a:xfrm>
            <a:custGeom>
              <a:avLst/>
              <a:gdLst>
                <a:gd name="T0" fmla="*/ 87 w 933"/>
                <a:gd name="T1" fmla="*/ 4 h 136"/>
                <a:gd name="T2" fmla="*/ 76 w 933"/>
                <a:gd name="T3" fmla="*/ 2 h 136"/>
                <a:gd name="T4" fmla="*/ 65 w 933"/>
                <a:gd name="T5" fmla="*/ 1 h 136"/>
                <a:gd name="T6" fmla="*/ 54 w 933"/>
                <a:gd name="T7" fmla="*/ 0 h 136"/>
                <a:gd name="T8" fmla="*/ 44 w 933"/>
                <a:gd name="T9" fmla="*/ 0 h 136"/>
                <a:gd name="T10" fmla="*/ 33 w 933"/>
                <a:gd name="T11" fmla="*/ 0 h 136"/>
                <a:gd name="T12" fmla="*/ 22 w 933"/>
                <a:gd name="T13" fmla="*/ 0 h 136"/>
                <a:gd name="T14" fmla="*/ 11 w 933"/>
                <a:gd name="T15" fmla="*/ 1 h 136"/>
                <a:gd name="T16" fmla="*/ 0 w 933"/>
                <a:gd name="T17" fmla="*/ 1 h 136"/>
                <a:gd name="T18" fmla="*/ 0 w 933"/>
                <a:gd name="T19" fmla="*/ 3 h 136"/>
                <a:gd name="T20" fmla="*/ 0 w 933"/>
                <a:gd name="T21" fmla="*/ 6 h 136"/>
                <a:gd name="T22" fmla="*/ 0 w 933"/>
                <a:gd name="T23" fmla="*/ 9 h 136"/>
                <a:gd name="T24" fmla="*/ 1 w 933"/>
                <a:gd name="T25" fmla="*/ 12 h 136"/>
                <a:gd name="T26" fmla="*/ 1 w 933"/>
                <a:gd name="T27" fmla="*/ 15 h 136"/>
                <a:gd name="T28" fmla="*/ 1 w 933"/>
                <a:gd name="T29" fmla="*/ 18 h 136"/>
                <a:gd name="T30" fmla="*/ 1 w 933"/>
                <a:gd name="T31" fmla="*/ 21 h 136"/>
                <a:gd name="T32" fmla="*/ 2 w 933"/>
                <a:gd name="T33" fmla="*/ 24 h 136"/>
                <a:gd name="T34" fmla="*/ 8 w 933"/>
                <a:gd name="T35" fmla="*/ 26 h 136"/>
                <a:gd name="T36" fmla="*/ 15 w 933"/>
                <a:gd name="T37" fmla="*/ 28 h 136"/>
                <a:gd name="T38" fmla="*/ 21 w 933"/>
                <a:gd name="T39" fmla="*/ 29 h 136"/>
                <a:gd name="T40" fmla="*/ 29 w 933"/>
                <a:gd name="T41" fmla="*/ 31 h 136"/>
                <a:gd name="T42" fmla="*/ 36 w 933"/>
                <a:gd name="T43" fmla="*/ 32 h 136"/>
                <a:gd name="T44" fmla="*/ 43 w 933"/>
                <a:gd name="T45" fmla="*/ 33 h 136"/>
                <a:gd name="T46" fmla="*/ 50 w 933"/>
                <a:gd name="T47" fmla="*/ 34 h 136"/>
                <a:gd name="T48" fmla="*/ 58 w 933"/>
                <a:gd name="T49" fmla="*/ 34 h 136"/>
                <a:gd name="T50" fmla="*/ 64 w 933"/>
                <a:gd name="T51" fmla="*/ 34 h 136"/>
                <a:gd name="T52" fmla="*/ 70 w 933"/>
                <a:gd name="T53" fmla="*/ 33 h 136"/>
                <a:gd name="T54" fmla="*/ 76 w 933"/>
                <a:gd name="T55" fmla="*/ 31 h 136"/>
                <a:gd name="T56" fmla="*/ 82 w 933"/>
                <a:gd name="T57" fmla="*/ 30 h 136"/>
                <a:gd name="T58" fmla="*/ 87 w 933"/>
                <a:gd name="T59" fmla="*/ 29 h 136"/>
                <a:gd name="T60" fmla="*/ 93 w 933"/>
                <a:gd name="T61" fmla="*/ 27 h 136"/>
                <a:gd name="T62" fmla="*/ 98 w 933"/>
                <a:gd name="T63" fmla="*/ 25 h 136"/>
                <a:gd name="T64" fmla="*/ 104 w 933"/>
                <a:gd name="T65" fmla="*/ 24 h 136"/>
                <a:gd name="T66" fmla="*/ 102 w 933"/>
                <a:gd name="T67" fmla="*/ 21 h 136"/>
                <a:gd name="T68" fmla="*/ 101 w 933"/>
                <a:gd name="T69" fmla="*/ 18 h 136"/>
                <a:gd name="T70" fmla="*/ 99 w 933"/>
                <a:gd name="T71" fmla="*/ 16 h 136"/>
                <a:gd name="T72" fmla="*/ 98 w 933"/>
                <a:gd name="T73" fmla="*/ 13 h 136"/>
                <a:gd name="T74" fmla="*/ 95 w 933"/>
                <a:gd name="T75" fmla="*/ 11 h 136"/>
                <a:gd name="T76" fmla="*/ 93 w 933"/>
                <a:gd name="T77" fmla="*/ 9 h 136"/>
                <a:gd name="T78" fmla="*/ 90 w 933"/>
                <a:gd name="T79" fmla="*/ 6 h 136"/>
                <a:gd name="T80" fmla="*/ 87 w 933"/>
                <a:gd name="T81" fmla="*/ 4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36"/>
                <a:gd name="T125" fmla="*/ 933 w 933"/>
                <a:gd name="T126" fmla="*/ 136 h 1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9" name="Freeform 67"/>
            <p:cNvSpPr>
              <a:spLocks/>
            </p:cNvSpPr>
            <p:nvPr/>
          </p:nvSpPr>
          <p:spPr bwMode="auto">
            <a:xfrm>
              <a:off x="4676" y="2735"/>
              <a:ext cx="311" cy="58"/>
            </a:xfrm>
            <a:custGeom>
              <a:avLst/>
              <a:gdLst>
                <a:gd name="T0" fmla="*/ 87 w 933"/>
                <a:gd name="T1" fmla="*/ 5 h 115"/>
                <a:gd name="T2" fmla="*/ 76 w 933"/>
                <a:gd name="T3" fmla="*/ 3 h 115"/>
                <a:gd name="T4" fmla="*/ 65 w 933"/>
                <a:gd name="T5" fmla="*/ 2 h 115"/>
                <a:gd name="T6" fmla="*/ 54 w 933"/>
                <a:gd name="T7" fmla="*/ 1 h 115"/>
                <a:gd name="T8" fmla="*/ 44 w 933"/>
                <a:gd name="T9" fmla="*/ 1 h 115"/>
                <a:gd name="T10" fmla="*/ 33 w 933"/>
                <a:gd name="T11" fmla="*/ 0 h 115"/>
                <a:gd name="T12" fmla="*/ 22 w 933"/>
                <a:gd name="T13" fmla="*/ 1 h 115"/>
                <a:gd name="T14" fmla="*/ 11 w 933"/>
                <a:gd name="T15" fmla="*/ 1 h 115"/>
                <a:gd name="T16" fmla="*/ 0 w 933"/>
                <a:gd name="T17" fmla="*/ 1 h 115"/>
                <a:gd name="T18" fmla="*/ 0 w 933"/>
                <a:gd name="T19" fmla="*/ 4 h 115"/>
                <a:gd name="T20" fmla="*/ 0 w 933"/>
                <a:gd name="T21" fmla="*/ 6 h 115"/>
                <a:gd name="T22" fmla="*/ 0 w 933"/>
                <a:gd name="T23" fmla="*/ 8 h 115"/>
                <a:gd name="T24" fmla="*/ 1 w 933"/>
                <a:gd name="T25" fmla="*/ 11 h 115"/>
                <a:gd name="T26" fmla="*/ 1 w 933"/>
                <a:gd name="T27" fmla="*/ 13 h 115"/>
                <a:gd name="T28" fmla="*/ 1 w 933"/>
                <a:gd name="T29" fmla="*/ 16 h 115"/>
                <a:gd name="T30" fmla="*/ 1 w 933"/>
                <a:gd name="T31" fmla="*/ 18 h 115"/>
                <a:gd name="T32" fmla="*/ 2 w 933"/>
                <a:gd name="T33" fmla="*/ 21 h 115"/>
                <a:gd name="T34" fmla="*/ 8 w 933"/>
                <a:gd name="T35" fmla="*/ 23 h 115"/>
                <a:gd name="T36" fmla="*/ 15 w 933"/>
                <a:gd name="T37" fmla="*/ 24 h 115"/>
                <a:gd name="T38" fmla="*/ 21 w 933"/>
                <a:gd name="T39" fmla="*/ 25 h 115"/>
                <a:gd name="T40" fmla="*/ 29 w 933"/>
                <a:gd name="T41" fmla="*/ 27 h 115"/>
                <a:gd name="T42" fmla="*/ 36 w 933"/>
                <a:gd name="T43" fmla="*/ 27 h 115"/>
                <a:gd name="T44" fmla="*/ 43 w 933"/>
                <a:gd name="T45" fmla="*/ 28 h 115"/>
                <a:gd name="T46" fmla="*/ 50 w 933"/>
                <a:gd name="T47" fmla="*/ 29 h 115"/>
                <a:gd name="T48" fmla="*/ 58 w 933"/>
                <a:gd name="T49" fmla="*/ 29 h 115"/>
                <a:gd name="T50" fmla="*/ 64 w 933"/>
                <a:gd name="T51" fmla="*/ 29 h 115"/>
                <a:gd name="T52" fmla="*/ 70 w 933"/>
                <a:gd name="T53" fmla="*/ 28 h 115"/>
                <a:gd name="T54" fmla="*/ 76 w 933"/>
                <a:gd name="T55" fmla="*/ 27 h 115"/>
                <a:gd name="T56" fmla="*/ 82 w 933"/>
                <a:gd name="T57" fmla="*/ 26 h 115"/>
                <a:gd name="T58" fmla="*/ 87 w 933"/>
                <a:gd name="T59" fmla="*/ 25 h 115"/>
                <a:gd name="T60" fmla="*/ 93 w 933"/>
                <a:gd name="T61" fmla="*/ 24 h 115"/>
                <a:gd name="T62" fmla="*/ 98 w 933"/>
                <a:gd name="T63" fmla="*/ 22 h 115"/>
                <a:gd name="T64" fmla="*/ 104 w 933"/>
                <a:gd name="T65" fmla="*/ 21 h 115"/>
                <a:gd name="T66" fmla="*/ 102 w 933"/>
                <a:gd name="T67" fmla="*/ 18 h 115"/>
                <a:gd name="T68" fmla="*/ 101 w 933"/>
                <a:gd name="T69" fmla="*/ 16 h 115"/>
                <a:gd name="T70" fmla="*/ 99 w 933"/>
                <a:gd name="T71" fmla="*/ 14 h 115"/>
                <a:gd name="T72" fmla="*/ 98 w 933"/>
                <a:gd name="T73" fmla="*/ 12 h 115"/>
                <a:gd name="T74" fmla="*/ 95 w 933"/>
                <a:gd name="T75" fmla="*/ 10 h 115"/>
                <a:gd name="T76" fmla="*/ 93 w 933"/>
                <a:gd name="T77" fmla="*/ 8 h 115"/>
                <a:gd name="T78" fmla="*/ 90 w 933"/>
                <a:gd name="T79" fmla="*/ 6 h 115"/>
                <a:gd name="T80" fmla="*/ 87 w 933"/>
                <a:gd name="T81" fmla="*/ 5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15"/>
                <a:gd name="T125" fmla="*/ 933 w 933"/>
                <a:gd name="T126" fmla="*/ 115 h 1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0" name="Freeform 68"/>
            <p:cNvSpPr>
              <a:spLocks/>
            </p:cNvSpPr>
            <p:nvPr/>
          </p:nvSpPr>
          <p:spPr bwMode="auto">
            <a:xfrm>
              <a:off x="4938" y="2643"/>
              <a:ext cx="325" cy="169"/>
            </a:xfrm>
            <a:custGeom>
              <a:avLst/>
              <a:gdLst>
                <a:gd name="T0" fmla="*/ 108 w 975"/>
                <a:gd name="T1" fmla="*/ 18 h 338"/>
                <a:gd name="T2" fmla="*/ 90 w 975"/>
                <a:gd name="T3" fmla="*/ 6 h 338"/>
                <a:gd name="T4" fmla="*/ 73 w 975"/>
                <a:gd name="T5" fmla="*/ 1 h 338"/>
                <a:gd name="T6" fmla="*/ 58 w 975"/>
                <a:gd name="T7" fmla="*/ 0 h 338"/>
                <a:gd name="T8" fmla="*/ 45 w 975"/>
                <a:gd name="T9" fmla="*/ 5 h 338"/>
                <a:gd name="T10" fmla="*/ 32 w 975"/>
                <a:gd name="T11" fmla="*/ 12 h 338"/>
                <a:gd name="T12" fmla="*/ 21 w 975"/>
                <a:gd name="T13" fmla="*/ 23 h 338"/>
                <a:gd name="T14" fmla="*/ 10 w 975"/>
                <a:gd name="T15" fmla="*/ 38 h 338"/>
                <a:gd name="T16" fmla="*/ 0 w 975"/>
                <a:gd name="T17" fmla="*/ 53 h 338"/>
                <a:gd name="T18" fmla="*/ 2 w 975"/>
                <a:gd name="T19" fmla="*/ 58 h 338"/>
                <a:gd name="T20" fmla="*/ 4 w 975"/>
                <a:gd name="T21" fmla="*/ 63 h 338"/>
                <a:gd name="T22" fmla="*/ 6 w 975"/>
                <a:gd name="T23" fmla="*/ 67 h 338"/>
                <a:gd name="T24" fmla="*/ 8 w 975"/>
                <a:gd name="T25" fmla="*/ 71 h 338"/>
                <a:gd name="T26" fmla="*/ 11 w 975"/>
                <a:gd name="T27" fmla="*/ 74 h 338"/>
                <a:gd name="T28" fmla="*/ 15 w 975"/>
                <a:gd name="T29" fmla="*/ 77 h 338"/>
                <a:gd name="T30" fmla="*/ 18 w 975"/>
                <a:gd name="T31" fmla="*/ 79 h 338"/>
                <a:gd name="T32" fmla="*/ 22 w 975"/>
                <a:gd name="T33" fmla="*/ 81 h 338"/>
                <a:gd name="T34" fmla="*/ 30 w 975"/>
                <a:gd name="T35" fmla="*/ 81 h 338"/>
                <a:gd name="T36" fmla="*/ 39 w 975"/>
                <a:gd name="T37" fmla="*/ 82 h 338"/>
                <a:gd name="T38" fmla="*/ 47 w 975"/>
                <a:gd name="T39" fmla="*/ 82 h 338"/>
                <a:gd name="T40" fmla="*/ 55 w 975"/>
                <a:gd name="T41" fmla="*/ 83 h 338"/>
                <a:gd name="T42" fmla="*/ 64 w 975"/>
                <a:gd name="T43" fmla="*/ 83 h 338"/>
                <a:gd name="T44" fmla="*/ 72 w 975"/>
                <a:gd name="T45" fmla="*/ 84 h 338"/>
                <a:gd name="T46" fmla="*/ 80 w 975"/>
                <a:gd name="T47" fmla="*/ 84 h 338"/>
                <a:gd name="T48" fmla="*/ 89 w 975"/>
                <a:gd name="T49" fmla="*/ 85 h 338"/>
                <a:gd name="T50" fmla="*/ 93 w 975"/>
                <a:gd name="T51" fmla="*/ 83 h 338"/>
                <a:gd name="T52" fmla="*/ 97 w 975"/>
                <a:gd name="T53" fmla="*/ 79 h 338"/>
                <a:gd name="T54" fmla="*/ 100 w 975"/>
                <a:gd name="T55" fmla="*/ 72 h 338"/>
                <a:gd name="T56" fmla="*/ 102 w 975"/>
                <a:gd name="T57" fmla="*/ 62 h 338"/>
                <a:gd name="T58" fmla="*/ 104 w 975"/>
                <a:gd name="T59" fmla="*/ 52 h 338"/>
                <a:gd name="T60" fmla="*/ 106 w 975"/>
                <a:gd name="T61" fmla="*/ 41 h 338"/>
                <a:gd name="T62" fmla="*/ 107 w 975"/>
                <a:gd name="T63" fmla="*/ 29 h 338"/>
                <a:gd name="T64" fmla="*/ 108 w 975"/>
                <a:gd name="T65" fmla="*/ 18 h 3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5"/>
                <a:gd name="T100" fmla="*/ 0 h 338"/>
                <a:gd name="T101" fmla="*/ 975 w 975"/>
                <a:gd name="T102" fmla="*/ 338 h 3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1" name="Freeform 69"/>
            <p:cNvSpPr>
              <a:spLocks/>
            </p:cNvSpPr>
            <p:nvPr/>
          </p:nvSpPr>
          <p:spPr bwMode="auto">
            <a:xfrm>
              <a:off x="4949" y="2648"/>
              <a:ext cx="303" cy="157"/>
            </a:xfrm>
            <a:custGeom>
              <a:avLst/>
              <a:gdLst>
                <a:gd name="T0" fmla="*/ 101 w 909"/>
                <a:gd name="T1" fmla="*/ 16 h 315"/>
                <a:gd name="T2" fmla="*/ 84 w 909"/>
                <a:gd name="T3" fmla="*/ 5 h 315"/>
                <a:gd name="T4" fmla="*/ 68 w 909"/>
                <a:gd name="T5" fmla="*/ 0 h 315"/>
                <a:gd name="T6" fmla="*/ 54 w 909"/>
                <a:gd name="T7" fmla="*/ 0 h 315"/>
                <a:gd name="T8" fmla="*/ 42 w 909"/>
                <a:gd name="T9" fmla="*/ 4 h 315"/>
                <a:gd name="T10" fmla="*/ 30 w 909"/>
                <a:gd name="T11" fmla="*/ 11 h 315"/>
                <a:gd name="T12" fmla="*/ 19 w 909"/>
                <a:gd name="T13" fmla="*/ 21 h 315"/>
                <a:gd name="T14" fmla="*/ 9 w 909"/>
                <a:gd name="T15" fmla="*/ 34 h 315"/>
                <a:gd name="T16" fmla="*/ 0 w 909"/>
                <a:gd name="T17" fmla="*/ 49 h 315"/>
                <a:gd name="T18" fmla="*/ 1 w 909"/>
                <a:gd name="T19" fmla="*/ 54 h 315"/>
                <a:gd name="T20" fmla="*/ 3 w 909"/>
                <a:gd name="T21" fmla="*/ 58 h 315"/>
                <a:gd name="T22" fmla="*/ 5 w 909"/>
                <a:gd name="T23" fmla="*/ 62 h 315"/>
                <a:gd name="T24" fmla="*/ 8 w 909"/>
                <a:gd name="T25" fmla="*/ 66 h 315"/>
                <a:gd name="T26" fmla="*/ 10 w 909"/>
                <a:gd name="T27" fmla="*/ 68 h 315"/>
                <a:gd name="T28" fmla="*/ 14 w 909"/>
                <a:gd name="T29" fmla="*/ 71 h 315"/>
                <a:gd name="T30" fmla="*/ 17 w 909"/>
                <a:gd name="T31" fmla="*/ 72 h 315"/>
                <a:gd name="T32" fmla="*/ 21 w 909"/>
                <a:gd name="T33" fmla="*/ 74 h 315"/>
                <a:gd name="T34" fmla="*/ 28 w 909"/>
                <a:gd name="T35" fmla="*/ 74 h 315"/>
                <a:gd name="T36" fmla="*/ 36 w 909"/>
                <a:gd name="T37" fmla="*/ 75 h 315"/>
                <a:gd name="T38" fmla="*/ 44 w 909"/>
                <a:gd name="T39" fmla="*/ 75 h 315"/>
                <a:gd name="T40" fmla="*/ 52 w 909"/>
                <a:gd name="T41" fmla="*/ 76 h 315"/>
                <a:gd name="T42" fmla="*/ 59 w 909"/>
                <a:gd name="T43" fmla="*/ 76 h 315"/>
                <a:gd name="T44" fmla="*/ 67 w 909"/>
                <a:gd name="T45" fmla="*/ 77 h 315"/>
                <a:gd name="T46" fmla="*/ 75 w 909"/>
                <a:gd name="T47" fmla="*/ 78 h 315"/>
                <a:gd name="T48" fmla="*/ 83 w 909"/>
                <a:gd name="T49" fmla="*/ 78 h 315"/>
                <a:gd name="T50" fmla="*/ 87 w 909"/>
                <a:gd name="T51" fmla="*/ 77 h 315"/>
                <a:gd name="T52" fmla="*/ 90 w 909"/>
                <a:gd name="T53" fmla="*/ 73 h 315"/>
                <a:gd name="T54" fmla="*/ 93 w 909"/>
                <a:gd name="T55" fmla="*/ 66 h 315"/>
                <a:gd name="T56" fmla="*/ 95 w 909"/>
                <a:gd name="T57" fmla="*/ 58 h 315"/>
                <a:gd name="T58" fmla="*/ 97 w 909"/>
                <a:gd name="T59" fmla="*/ 48 h 315"/>
                <a:gd name="T60" fmla="*/ 98 w 909"/>
                <a:gd name="T61" fmla="*/ 38 h 315"/>
                <a:gd name="T62" fmla="*/ 100 w 909"/>
                <a:gd name="T63" fmla="*/ 27 h 315"/>
                <a:gd name="T64" fmla="*/ 101 w 909"/>
                <a:gd name="T65" fmla="*/ 16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9"/>
                <a:gd name="T100" fmla="*/ 0 h 315"/>
                <a:gd name="T101" fmla="*/ 909 w 909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2" name="Freeform 70"/>
            <p:cNvSpPr>
              <a:spLocks/>
            </p:cNvSpPr>
            <p:nvPr/>
          </p:nvSpPr>
          <p:spPr bwMode="auto">
            <a:xfrm>
              <a:off x="4960" y="2653"/>
              <a:ext cx="281" cy="145"/>
            </a:xfrm>
            <a:custGeom>
              <a:avLst/>
              <a:gdLst>
                <a:gd name="T0" fmla="*/ 94 w 843"/>
                <a:gd name="T1" fmla="*/ 15 h 291"/>
                <a:gd name="T2" fmla="*/ 78 w 843"/>
                <a:gd name="T3" fmla="*/ 5 h 291"/>
                <a:gd name="T4" fmla="*/ 64 w 843"/>
                <a:gd name="T5" fmla="*/ 0 h 291"/>
                <a:gd name="T6" fmla="*/ 50 w 843"/>
                <a:gd name="T7" fmla="*/ 0 h 291"/>
                <a:gd name="T8" fmla="*/ 39 w 843"/>
                <a:gd name="T9" fmla="*/ 3 h 291"/>
                <a:gd name="T10" fmla="*/ 28 w 843"/>
                <a:gd name="T11" fmla="*/ 10 h 291"/>
                <a:gd name="T12" fmla="*/ 18 w 843"/>
                <a:gd name="T13" fmla="*/ 20 h 291"/>
                <a:gd name="T14" fmla="*/ 9 w 843"/>
                <a:gd name="T15" fmla="*/ 32 h 291"/>
                <a:gd name="T16" fmla="*/ 0 w 843"/>
                <a:gd name="T17" fmla="*/ 46 h 291"/>
                <a:gd name="T18" fmla="*/ 1 w 843"/>
                <a:gd name="T19" fmla="*/ 50 h 291"/>
                <a:gd name="T20" fmla="*/ 3 w 843"/>
                <a:gd name="T21" fmla="*/ 54 h 291"/>
                <a:gd name="T22" fmla="*/ 5 w 843"/>
                <a:gd name="T23" fmla="*/ 57 h 291"/>
                <a:gd name="T24" fmla="*/ 7 w 843"/>
                <a:gd name="T25" fmla="*/ 61 h 291"/>
                <a:gd name="T26" fmla="*/ 10 w 843"/>
                <a:gd name="T27" fmla="*/ 63 h 291"/>
                <a:gd name="T28" fmla="*/ 13 w 843"/>
                <a:gd name="T29" fmla="*/ 66 h 291"/>
                <a:gd name="T30" fmla="*/ 16 w 843"/>
                <a:gd name="T31" fmla="*/ 67 h 291"/>
                <a:gd name="T32" fmla="*/ 19 w 843"/>
                <a:gd name="T33" fmla="*/ 69 h 291"/>
                <a:gd name="T34" fmla="*/ 26 w 843"/>
                <a:gd name="T35" fmla="*/ 69 h 291"/>
                <a:gd name="T36" fmla="*/ 33 w 843"/>
                <a:gd name="T37" fmla="*/ 69 h 291"/>
                <a:gd name="T38" fmla="*/ 41 w 843"/>
                <a:gd name="T39" fmla="*/ 70 h 291"/>
                <a:gd name="T40" fmla="*/ 48 w 843"/>
                <a:gd name="T41" fmla="*/ 70 h 291"/>
                <a:gd name="T42" fmla="*/ 55 w 843"/>
                <a:gd name="T43" fmla="*/ 71 h 291"/>
                <a:gd name="T44" fmla="*/ 62 w 843"/>
                <a:gd name="T45" fmla="*/ 71 h 291"/>
                <a:gd name="T46" fmla="*/ 69 w 843"/>
                <a:gd name="T47" fmla="*/ 72 h 291"/>
                <a:gd name="T48" fmla="*/ 77 w 843"/>
                <a:gd name="T49" fmla="*/ 72 h 291"/>
                <a:gd name="T50" fmla="*/ 81 w 843"/>
                <a:gd name="T51" fmla="*/ 71 h 291"/>
                <a:gd name="T52" fmla="*/ 84 w 843"/>
                <a:gd name="T53" fmla="*/ 67 h 291"/>
                <a:gd name="T54" fmla="*/ 86 w 843"/>
                <a:gd name="T55" fmla="*/ 61 h 291"/>
                <a:gd name="T56" fmla="*/ 88 w 843"/>
                <a:gd name="T57" fmla="*/ 53 h 291"/>
                <a:gd name="T58" fmla="*/ 90 w 843"/>
                <a:gd name="T59" fmla="*/ 44 h 291"/>
                <a:gd name="T60" fmla="*/ 91 w 843"/>
                <a:gd name="T61" fmla="*/ 35 h 291"/>
                <a:gd name="T62" fmla="*/ 92 w 843"/>
                <a:gd name="T63" fmla="*/ 24 h 291"/>
                <a:gd name="T64" fmla="*/ 94 w 843"/>
                <a:gd name="T65" fmla="*/ 15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3"/>
                <a:gd name="T100" fmla="*/ 0 h 291"/>
                <a:gd name="T101" fmla="*/ 843 w 843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3" name="Freeform 71"/>
            <p:cNvSpPr>
              <a:spLocks/>
            </p:cNvSpPr>
            <p:nvPr/>
          </p:nvSpPr>
          <p:spPr bwMode="auto">
            <a:xfrm>
              <a:off x="4971" y="2656"/>
              <a:ext cx="258" cy="136"/>
            </a:xfrm>
            <a:custGeom>
              <a:avLst/>
              <a:gdLst>
                <a:gd name="T0" fmla="*/ 86 w 775"/>
                <a:gd name="T1" fmla="*/ 15 h 270"/>
                <a:gd name="T2" fmla="*/ 71 w 775"/>
                <a:gd name="T3" fmla="*/ 5 h 270"/>
                <a:gd name="T4" fmla="*/ 58 w 775"/>
                <a:gd name="T5" fmla="*/ 1 h 270"/>
                <a:gd name="T6" fmla="*/ 46 w 775"/>
                <a:gd name="T7" fmla="*/ 0 h 270"/>
                <a:gd name="T8" fmla="*/ 36 w 775"/>
                <a:gd name="T9" fmla="*/ 4 h 270"/>
                <a:gd name="T10" fmla="*/ 26 w 775"/>
                <a:gd name="T11" fmla="*/ 10 h 270"/>
                <a:gd name="T12" fmla="*/ 16 w 775"/>
                <a:gd name="T13" fmla="*/ 19 h 270"/>
                <a:gd name="T14" fmla="*/ 8 w 775"/>
                <a:gd name="T15" fmla="*/ 30 h 270"/>
                <a:gd name="T16" fmla="*/ 0 w 775"/>
                <a:gd name="T17" fmla="*/ 43 h 270"/>
                <a:gd name="T18" fmla="*/ 1 w 775"/>
                <a:gd name="T19" fmla="*/ 47 h 270"/>
                <a:gd name="T20" fmla="*/ 3 w 775"/>
                <a:gd name="T21" fmla="*/ 51 h 270"/>
                <a:gd name="T22" fmla="*/ 5 w 775"/>
                <a:gd name="T23" fmla="*/ 54 h 270"/>
                <a:gd name="T24" fmla="*/ 7 w 775"/>
                <a:gd name="T25" fmla="*/ 57 h 270"/>
                <a:gd name="T26" fmla="*/ 9 w 775"/>
                <a:gd name="T27" fmla="*/ 59 h 270"/>
                <a:gd name="T28" fmla="*/ 12 w 775"/>
                <a:gd name="T29" fmla="*/ 61 h 270"/>
                <a:gd name="T30" fmla="*/ 14 w 775"/>
                <a:gd name="T31" fmla="*/ 63 h 270"/>
                <a:gd name="T32" fmla="*/ 18 w 775"/>
                <a:gd name="T33" fmla="*/ 64 h 270"/>
                <a:gd name="T34" fmla="*/ 24 w 775"/>
                <a:gd name="T35" fmla="*/ 65 h 270"/>
                <a:gd name="T36" fmla="*/ 31 w 775"/>
                <a:gd name="T37" fmla="*/ 65 h 270"/>
                <a:gd name="T38" fmla="*/ 37 w 775"/>
                <a:gd name="T39" fmla="*/ 66 h 270"/>
                <a:gd name="T40" fmla="*/ 44 w 775"/>
                <a:gd name="T41" fmla="*/ 66 h 270"/>
                <a:gd name="T42" fmla="*/ 50 w 775"/>
                <a:gd name="T43" fmla="*/ 67 h 270"/>
                <a:gd name="T44" fmla="*/ 57 w 775"/>
                <a:gd name="T45" fmla="*/ 67 h 270"/>
                <a:gd name="T46" fmla="*/ 64 w 775"/>
                <a:gd name="T47" fmla="*/ 68 h 270"/>
                <a:gd name="T48" fmla="*/ 70 w 775"/>
                <a:gd name="T49" fmla="*/ 69 h 270"/>
                <a:gd name="T50" fmla="*/ 74 w 775"/>
                <a:gd name="T51" fmla="*/ 67 h 270"/>
                <a:gd name="T52" fmla="*/ 77 w 775"/>
                <a:gd name="T53" fmla="*/ 63 h 270"/>
                <a:gd name="T54" fmla="*/ 79 w 775"/>
                <a:gd name="T55" fmla="*/ 57 h 270"/>
                <a:gd name="T56" fmla="*/ 81 w 775"/>
                <a:gd name="T57" fmla="*/ 50 h 270"/>
                <a:gd name="T58" fmla="*/ 83 w 775"/>
                <a:gd name="T59" fmla="*/ 42 h 270"/>
                <a:gd name="T60" fmla="*/ 84 w 775"/>
                <a:gd name="T61" fmla="*/ 33 h 270"/>
                <a:gd name="T62" fmla="*/ 85 w 775"/>
                <a:gd name="T63" fmla="*/ 24 h 270"/>
                <a:gd name="T64" fmla="*/ 86 w 775"/>
                <a:gd name="T65" fmla="*/ 15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5"/>
                <a:gd name="T100" fmla="*/ 0 h 270"/>
                <a:gd name="T101" fmla="*/ 775 w 775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4" name="Freeform 72"/>
            <p:cNvSpPr>
              <a:spLocks/>
            </p:cNvSpPr>
            <p:nvPr/>
          </p:nvSpPr>
          <p:spPr bwMode="auto">
            <a:xfrm>
              <a:off x="5004" y="2698"/>
              <a:ext cx="97" cy="164"/>
            </a:xfrm>
            <a:custGeom>
              <a:avLst/>
              <a:gdLst>
                <a:gd name="T0" fmla="*/ 27 w 289"/>
                <a:gd name="T1" fmla="*/ 70 h 329"/>
                <a:gd name="T2" fmla="*/ 28 w 289"/>
                <a:gd name="T3" fmla="*/ 61 h 329"/>
                <a:gd name="T4" fmla="*/ 28 w 289"/>
                <a:gd name="T5" fmla="*/ 52 h 329"/>
                <a:gd name="T6" fmla="*/ 29 w 289"/>
                <a:gd name="T7" fmla="*/ 43 h 329"/>
                <a:gd name="T8" fmla="*/ 30 w 289"/>
                <a:gd name="T9" fmla="*/ 35 h 329"/>
                <a:gd name="T10" fmla="*/ 31 w 289"/>
                <a:gd name="T11" fmla="*/ 26 h 329"/>
                <a:gd name="T12" fmla="*/ 31 w 289"/>
                <a:gd name="T13" fmla="*/ 17 h 329"/>
                <a:gd name="T14" fmla="*/ 32 w 289"/>
                <a:gd name="T15" fmla="*/ 8 h 329"/>
                <a:gd name="T16" fmla="*/ 33 w 289"/>
                <a:gd name="T17" fmla="*/ 0 h 329"/>
                <a:gd name="T18" fmla="*/ 26 w 289"/>
                <a:gd name="T19" fmla="*/ 0 h 329"/>
                <a:gd name="T20" fmla="*/ 19 w 289"/>
                <a:gd name="T21" fmla="*/ 3 h 329"/>
                <a:gd name="T22" fmla="*/ 13 w 289"/>
                <a:gd name="T23" fmla="*/ 7 h 329"/>
                <a:gd name="T24" fmla="*/ 9 w 289"/>
                <a:gd name="T25" fmla="*/ 14 h 329"/>
                <a:gd name="T26" fmla="*/ 5 w 289"/>
                <a:gd name="T27" fmla="*/ 22 h 329"/>
                <a:gd name="T28" fmla="*/ 2 w 289"/>
                <a:gd name="T29" fmla="*/ 33 h 329"/>
                <a:gd name="T30" fmla="*/ 1 w 289"/>
                <a:gd name="T31" fmla="*/ 46 h 329"/>
                <a:gd name="T32" fmla="*/ 0 w 289"/>
                <a:gd name="T33" fmla="*/ 61 h 329"/>
                <a:gd name="T34" fmla="*/ 2 w 289"/>
                <a:gd name="T35" fmla="*/ 71 h 329"/>
                <a:gd name="T36" fmla="*/ 4 w 289"/>
                <a:gd name="T37" fmla="*/ 78 h 329"/>
                <a:gd name="T38" fmla="*/ 7 w 289"/>
                <a:gd name="T39" fmla="*/ 81 h 329"/>
                <a:gd name="T40" fmla="*/ 11 w 289"/>
                <a:gd name="T41" fmla="*/ 82 h 329"/>
                <a:gd name="T42" fmla="*/ 14 w 289"/>
                <a:gd name="T43" fmla="*/ 80 h 329"/>
                <a:gd name="T44" fmla="*/ 18 w 289"/>
                <a:gd name="T45" fmla="*/ 77 h 329"/>
                <a:gd name="T46" fmla="*/ 23 w 289"/>
                <a:gd name="T47" fmla="*/ 73 h 329"/>
                <a:gd name="T48" fmla="*/ 27 w 289"/>
                <a:gd name="T49" fmla="*/ 70 h 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9"/>
                <a:gd name="T76" fmla="*/ 0 h 329"/>
                <a:gd name="T77" fmla="*/ 289 w 289"/>
                <a:gd name="T78" fmla="*/ 329 h 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5" name="Freeform 73"/>
            <p:cNvSpPr>
              <a:spLocks/>
            </p:cNvSpPr>
            <p:nvPr/>
          </p:nvSpPr>
          <p:spPr bwMode="auto">
            <a:xfrm>
              <a:off x="5017" y="2723"/>
              <a:ext cx="71" cy="120"/>
            </a:xfrm>
            <a:custGeom>
              <a:avLst/>
              <a:gdLst>
                <a:gd name="T0" fmla="*/ 20 w 212"/>
                <a:gd name="T1" fmla="*/ 51 h 240"/>
                <a:gd name="T2" fmla="*/ 20 w 212"/>
                <a:gd name="T3" fmla="*/ 45 h 240"/>
                <a:gd name="T4" fmla="*/ 21 w 212"/>
                <a:gd name="T5" fmla="*/ 39 h 240"/>
                <a:gd name="T6" fmla="*/ 21 w 212"/>
                <a:gd name="T7" fmla="*/ 31 h 240"/>
                <a:gd name="T8" fmla="*/ 22 w 212"/>
                <a:gd name="T9" fmla="*/ 26 h 240"/>
                <a:gd name="T10" fmla="*/ 22 w 212"/>
                <a:gd name="T11" fmla="*/ 19 h 240"/>
                <a:gd name="T12" fmla="*/ 23 w 212"/>
                <a:gd name="T13" fmla="*/ 13 h 240"/>
                <a:gd name="T14" fmla="*/ 23 w 212"/>
                <a:gd name="T15" fmla="*/ 7 h 240"/>
                <a:gd name="T16" fmla="*/ 24 w 212"/>
                <a:gd name="T17" fmla="*/ 0 h 240"/>
                <a:gd name="T18" fmla="*/ 18 w 212"/>
                <a:gd name="T19" fmla="*/ 0 h 240"/>
                <a:gd name="T20" fmla="*/ 14 w 212"/>
                <a:gd name="T21" fmla="*/ 2 h 240"/>
                <a:gd name="T22" fmla="*/ 10 w 212"/>
                <a:gd name="T23" fmla="*/ 6 h 240"/>
                <a:gd name="T24" fmla="*/ 6 w 212"/>
                <a:gd name="T25" fmla="*/ 11 h 240"/>
                <a:gd name="T26" fmla="*/ 4 w 212"/>
                <a:gd name="T27" fmla="*/ 16 h 240"/>
                <a:gd name="T28" fmla="*/ 2 w 212"/>
                <a:gd name="T29" fmla="*/ 24 h 240"/>
                <a:gd name="T30" fmla="*/ 0 w 212"/>
                <a:gd name="T31" fmla="*/ 34 h 240"/>
                <a:gd name="T32" fmla="*/ 0 w 212"/>
                <a:gd name="T33" fmla="*/ 45 h 240"/>
                <a:gd name="T34" fmla="*/ 1 w 212"/>
                <a:gd name="T35" fmla="*/ 52 h 240"/>
                <a:gd name="T36" fmla="*/ 3 w 212"/>
                <a:gd name="T37" fmla="*/ 57 h 240"/>
                <a:gd name="T38" fmla="*/ 5 w 212"/>
                <a:gd name="T39" fmla="*/ 60 h 240"/>
                <a:gd name="T40" fmla="*/ 8 w 212"/>
                <a:gd name="T41" fmla="*/ 60 h 240"/>
                <a:gd name="T42" fmla="*/ 11 w 212"/>
                <a:gd name="T43" fmla="*/ 59 h 240"/>
                <a:gd name="T44" fmla="*/ 14 w 212"/>
                <a:gd name="T45" fmla="*/ 57 h 240"/>
                <a:gd name="T46" fmla="*/ 17 w 212"/>
                <a:gd name="T47" fmla="*/ 54 h 240"/>
                <a:gd name="T48" fmla="*/ 20 w 212"/>
                <a:gd name="T49" fmla="*/ 51 h 2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"/>
                <a:gd name="T76" fmla="*/ 0 h 240"/>
                <a:gd name="T77" fmla="*/ 212 w 212"/>
                <a:gd name="T78" fmla="*/ 240 h 2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6" name="Freeform 74"/>
            <p:cNvSpPr>
              <a:spLocks/>
            </p:cNvSpPr>
            <p:nvPr/>
          </p:nvSpPr>
          <p:spPr bwMode="auto">
            <a:xfrm>
              <a:off x="5146" y="2715"/>
              <a:ext cx="62" cy="103"/>
            </a:xfrm>
            <a:custGeom>
              <a:avLst/>
              <a:gdLst>
                <a:gd name="T0" fmla="*/ 11 w 186"/>
                <a:gd name="T1" fmla="*/ 50 h 205"/>
                <a:gd name="T2" fmla="*/ 6 w 186"/>
                <a:gd name="T3" fmla="*/ 48 h 205"/>
                <a:gd name="T4" fmla="*/ 3 w 186"/>
                <a:gd name="T5" fmla="*/ 44 h 205"/>
                <a:gd name="T6" fmla="*/ 2 w 186"/>
                <a:gd name="T7" fmla="*/ 38 h 205"/>
                <a:gd name="T8" fmla="*/ 1 w 186"/>
                <a:gd name="T9" fmla="*/ 31 h 205"/>
                <a:gd name="T10" fmla="*/ 1 w 186"/>
                <a:gd name="T11" fmla="*/ 23 h 205"/>
                <a:gd name="T12" fmla="*/ 1 w 186"/>
                <a:gd name="T13" fmla="*/ 15 h 205"/>
                <a:gd name="T14" fmla="*/ 1 w 186"/>
                <a:gd name="T15" fmla="*/ 7 h 205"/>
                <a:gd name="T16" fmla="*/ 0 w 186"/>
                <a:gd name="T17" fmla="*/ 0 h 205"/>
                <a:gd name="T18" fmla="*/ 5 w 186"/>
                <a:gd name="T19" fmla="*/ 3 h 205"/>
                <a:gd name="T20" fmla="*/ 10 w 186"/>
                <a:gd name="T21" fmla="*/ 7 h 205"/>
                <a:gd name="T22" fmla="*/ 14 w 186"/>
                <a:gd name="T23" fmla="*/ 12 h 205"/>
                <a:gd name="T24" fmla="*/ 17 w 186"/>
                <a:gd name="T25" fmla="*/ 17 h 205"/>
                <a:gd name="T26" fmla="*/ 19 w 186"/>
                <a:gd name="T27" fmla="*/ 23 h 205"/>
                <a:gd name="T28" fmla="*/ 21 w 186"/>
                <a:gd name="T29" fmla="*/ 30 h 205"/>
                <a:gd name="T30" fmla="*/ 20 w 186"/>
                <a:gd name="T31" fmla="*/ 38 h 205"/>
                <a:gd name="T32" fmla="*/ 19 w 186"/>
                <a:gd name="T33" fmla="*/ 48 h 205"/>
                <a:gd name="T34" fmla="*/ 18 w 186"/>
                <a:gd name="T35" fmla="*/ 49 h 205"/>
                <a:gd name="T36" fmla="*/ 16 w 186"/>
                <a:gd name="T37" fmla="*/ 51 h 205"/>
                <a:gd name="T38" fmla="*/ 15 w 186"/>
                <a:gd name="T39" fmla="*/ 51 h 205"/>
                <a:gd name="T40" fmla="*/ 14 w 186"/>
                <a:gd name="T41" fmla="*/ 52 h 205"/>
                <a:gd name="T42" fmla="*/ 13 w 186"/>
                <a:gd name="T43" fmla="*/ 51 h 205"/>
                <a:gd name="T44" fmla="*/ 12 w 186"/>
                <a:gd name="T45" fmla="*/ 51 h 205"/>
                <a:gd name="T46" fmla="*/ 12 w 186"/>
                <a:gd name="T47" fmla="*/ 51 h 205"/>
                <a:gd name="T48" fmla="*/ 11 w 186"/>
                <a:gd name="T49" fmla="*/ 50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5"/>
                <a:gd name="T77" fmla="*/ 186 w 186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7" name="Freeform 75"/>
            <p:cNvSpPr>
              <a:spLocks/>
            </p:cNvSpPr>
            <p:nvPr/>
          </p:nvSpPr>
          <p:spPr bwMode="auto">
            <a:xfrm>
              <a:off x="5158" y="2735"/>
              <a:ext cx="38" cy="63"/>
            </a:xfrm>
            <a:custGeom>
              <a:avLst/>
              <a:gdLst>
                <a:gd name="T0" fmla="*/ 7 w 114"/>
                <a:gd name="T1" fmla="*/ 31 h 125"/>
                <a:gd name="T2" fmla="*/ 4 w 114"/>
                <a:gd name="T3" fmla="*/ 30 h 125"/>
                <a:gd name="T4" fmla="*/ 2 w 114"/>
                <a:gd name="T5" fmla="*/ 27 h 125"/>
                <a:gd name="T6" fmla="*/ 1 w 114"/>
                <a:gd name="T7" fmla="*/ 24 h 125"/>
                <a:gd name="T8" fmla="*/ 1 w 114"/>
                <a:gd name="T9" fmla="*/ 19 h 125"/>
                <a:gd name="T10" fmla="*/ 0 w 114"/>
                <a:gd name="T11" fmla="*/ 14 h 125"/>
                <a:gd name="T12" fmla="*/ 0 w 114"/>
                <a:gd name="T13" fmla="*/ 9 h 125"/>
                <a:gd name="T14" fmla="*/ 0 w 114"/>
                <a:gd name="T15" fmla="*/ 4 h 125"/>
                <a:gd name="T16" fmla="*/ 0 w 114"/>
                <a:gd name="T17" fmla="*/ 0 h 125"/>
                <a:gd name="T18" fmla="*/ 3 w 114"/>
                <a:gd name="T19" fmla="*/ 2 h 125"/>
                <a:gd name="T20" fmla="*/ 6 w 114"/>
                <a:gd name="T21" fmla="*/ 5 h 125"/>
                <a:gd name="T22" fmla="*/ 8 w 114"/>
                <a:gd name="T23" fmla="*/ 7 h 125"/>
                <a:gd name="T24" fmla="*/ 10 w 114"/>
                <a:gd name="T25" fmla="*/ 10 h 125"/>
                <a:gd name="T26" fmla="*/ 12 w 114"/>
                <a:gd name="T27" fmla="*/ 14 h 125"/>
                <a:gd name="T28" fmla="*/ 13 w 114"/>
                <a:gd name="T29" fmla="*/ 18 h 125"/>
                <a:gd name="T30" fmla="*/ 13 w 114"/>
                <a:gd name="T31" fmla="*/ 23 h 125"/>
                <a:gd name="T32" fmla="*/ 12 w 114"/>
                <a:gd name="T33" fmla="*/ 29 h 125"/>
                <a:gd name="T34" fmla="*/ 10 w 114"/>
                <a:gd name="T35" fmla="*/ 31 h 125"/>
                <a:gd name="T36" fmla="*/ 9 w 114"/>
                <a:gd name="T37" fmla="*/ 32 h 125"/>
                <a:gd name="T38" fmla="*/ 8 w 114"/>
                <a:gd name="T39" fmla="*/ 31 h 125"/>
                <a:gd name="T40" fmla="*/ 7 w 114"/>
                <a:gd name="T41" fmla="*/ 31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25"/>
                <a:gd name="T65" fmla="*/ 114 w 114"/>
                <a:gd name="T66" fmla="*/ 125 h 1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8" name="Freeform 76"/>
            <p:cNvSpPr>
              <a:spLocks/>
            </p:cNvSpPr>
            <p:nvPr/>
          </p:nvSpPr>
          <p:spPr bwMode="auto">
            <a:xfrm>
              <a:off x="5071" y="2699"/>
              <a:ext cx="97" cy="152"/>
            </a:xfrm>
            <a:custGeom>
              <a:avLst/>
              <a:gdLst>
                <a:gd name="T0" fmla="*/ 20 w 292"/>
                <a:gd name="T1" fmla="*/ 74 h 304"/>
                <a:gd name="T2" fmla="*/ 27 w 292"/>
                <a:gd name="T3" fmla="*/ 62 h 304"/>
                <a:gd name="T4" fmla="*/ 31 w 292"/>
                <a:gd name="T5" fmla="*/ 49 h 304"/>
                <a:gd name="T6" fmla="*/ 32 w 292"/>
                <a:gd name="T7" fmla="*/ 38 h 304"/>
                <a:gd name="T8" fmla="*/ 31 w 292"/>
                <a:gd name="T9" fmla="*/ 25 h 304"/>
                <a:gd name="T10" fmla="*/ 28 w 292"/>
                <a:gd name="T11" fmla="*/ 14 h 304"/>
                <a:gd name="T12" fmla="*/ 23 w 292"/>
                <a:gd name="T13" fmla="*/ 5 h 304"/>
                <a:gd name="T14" fmla="*/ 17 w 292"/>
                <a:gd name="T15" fmla="*/ 1 h 304"/>
                <a:gd name="T16" fmla="*/ 10 w 292"/>
                <a:gd name="T17" fmla="*/ 0 h 304"/>
                <a:gd name="T18" fmla="*/ 8 w 292"/>
                <a:gd name="T19" fmla="*/ 10 h 304"/>
                <a:gd name="T20" fmla="*/ 6 w 292"/>
                <a:gd name="T21" fmla="*/ 20 h 304"/>
                <a:gd name="T22" fmla="*/ 3 w 292"/>
                <a:gd name="T23" fmla="*/ 30 h 304"/>
                <a:gd name="T24" fmla="*/ 1 w 292"/>
                <a:gd name="T25" fmla="*/ 41 h 304"/>
                <a:gd name="T26" fmla="*/ 0 w 292"/>
                <a:gd name="T27" fmla="*/ 51 h 304"/>
                <a:gd name="T28" fmla="*/ 1 w 292"/>
                <a:gd name="T29" fmla="*/ 61 h 304"/>
                <a:gd name="T30" fmla="*/ 5 w 292"/>
                <a:gd name="T31" fmla="*/ 69 h 304"/>
                <a:gd name="T32" fmla="*/ 12 w 292"/>
                <a:gd name="T33" fmla="*/ 76 h 304"/>
                <a:gd name="T34" fmla="*/ 13 w 292"/>
                <a:gd name="T35" fmla="*/ 76 h 304"/>
                <a:gd name="T36" fmla="*/ 14 w 292"/>
                <a:gd name="T37" fmla="*/ 76 h 304"/>
                <a:gd name="T38" fmla="*/ 15 w 292"/>
                <a:gd name="T39" fmla="*/ 76 h 304"/>
                <a:gd name="T40" fmla="*/ 16 w 292"/>
                <a:gd name="T41" fmla="*/ 76 h 304"/>
                <a:gd name="T42" fmla="*/ 17 w 292"/>
                <a:gd name="T43" fmla="*/ 75 h 304"/>
                <a:gd name="T44" fmla="*/ 18 w 292"/>
                <a:gd name="T45" fmla="*/ 75 h 304"/>
                <a:gd name="T46" fmla="*/ 19 w 292"/>
                <a:gd name="T47" fmla="*/ 74 h 304"/>
                <a:gd name="T48" fmla="*/ 20 w 292"/>
                <a:gd name="T49" fmla="*/ 74 h 3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2"/>
                <a:gd name="T76" fmla="*/ 0 h 304"/>
                <a:gd name="T77" fmla="*/ 292 w 292"/>
                <a:gd name="T78" fmla="*/ 304 h 3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9" name="Freeform 77"/>
            <p:cNvSpPr>
              <a:spLocks/>
            </p:cNvSpPr>
            <p:nvPr/>
          </p:nvSpPr>
          <p:spPr bwMode="auto">
            <a:xfrm>
              <a:off x="5092" y="2732"/>
              <a:ext cx="54" cy="83"/>
            </a:xfrm>
            <a:custGeom>
              <a:avLst/>
              <a:gdLst>
                <a:gd name="T0" fmla="*/ 11 w 161"/>
                <a:gd name="T1" fmla="*/ 41 h 166"/>
                <a:gd name="T2" fmla="*/ 15 w 161"/>
                <a:gd name="T3" fmla="*/ 34 h 166"/>
                <a:gd name="T4" fmla="*/ 17 w 161"/>
                <a:gd name="T5" fmla="*/ 27 h 166"/>
                <a:gd name="T6" fmla="*/ 18 w 161"/>
                <a:gd name="T7" fmla="*/ 21 h 166"/>
                <a:gd name="T8" fmla="*/ 17 w 161"/>
                <a:gd name="T9" fmla="*/ 13 h 166"/>
                <a:gd name="T10" fmla="*/ 15 w 161"/>
                <a:gd name="T11" fmla="*/ 7 h 166"/>
                <a:gd name="T12" fmla="*/ 13 w 161"/>
                <a:gd name="T13" fmla="*/ 3 h 166"/>
                <a:gd name="T14" fmla="*/ 9 w 161"/>
                <a:gd name="T15" fmla="*/ 1 h 166"/>
                <a:gd name="T16" fmla="*/ 5 w 161"/>
                <a:gd name="T17" fmla="*/ 0 h 166"/>
                <a:gd name="T18" fmla="*/ 5 w 161"/>
                <a:gd name="T19" fmla="*/ 5 h 166"/>
                <a:gd name="T20" fmla="*/ 3 w 161"/>
                <a:gd name="T21" fmla="*/ 11 h 166"/>
                <a:gd name="T22" fmla="*/ 2 w 161"/>
                <a:gd name="T23" fmla="*/ 17 h 166"/>
                <a:gd name="T24" fmla="*/ 1 w 161"/>
                <a:gd name="T25" fmla="*/ 23 h 166"/>
                <a:gd name="T26" fmla="*/ 0 w 161"/>
                <a:gd name="T27" fmla="*/ 28 h 166"/>
                <a:gd name="T28" fmla="*/ 1 w 161"/>
                <a:gd name="T29" fmla="*/ 34 h 166"/>
                <a:gd name="T30" fmla="*/ 3 w 161"/>
                <a:gd name="T31" fmla="*/ 38 h 166"/>
                <a:gd name="T32" fmla="*/ 7 w 161"/>
                <a:gd name="T33" fmla="*/ 42 h 166"/>
                <a:gd name="T34" fmla="*/ 8 w 161"/>
                <a:gd name="T35" fmla="*/ 42 h 166"/>
                <a:gd name="T36" fmla="*/ 9 w 161"/>
                <a:gd name="T37" fmla="*/ 42 h 166"/>
                <a:gd name="T38" fmla="*/ 10 w 161"/>
                <a:gd name="T39" fmla="*/ 41 h 166"/>
                <a:gd name="T40" fmla="*/ 11 w 161"/>
                <a:gd name="T41" fmla="*/ 41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166"/>
                <a:gd name="T65" fmla="*/ 161 w 1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0" name="Freeform 78"/>
            <p:cNvSpPr>
              <a:spLocks/>
            </p:cNvSpPr>
            <p:nvPr/>
          </p:nvSpPr>
          <p:spPr bwMode="auto">
            <a:xfrm>
              <a:off x="5031" y="2828"/>
              <a:ext cx="33" cy="60"/>
            </a:xfrm>
            <a:custGeom>
              <a:avLst/>
              <a:gdLst>
                <a:gd name="T0" fmla="*/ 11 w 99"/>
                <a:gd name="T1" fmla="*/ 8 h 120"/>
                <a:gd name="T2" fmla="*/ 10 w 99"/>
                <a:gd name="T3" fmla="*/ 5 h 120"/>
                <a:gd name="T4" fmla="*/ 8 w 99"/>
                <a:gd name="T5" fmla="*/ 3 h 120"/>
                <a:gd name="T6" fmla="*/ 7 w 99"/>
                <a:gd name="T7" fmla="*/ 2 h 120"/>
                <a:gd name="T8" fmla="*/ 6 w 99"/>
                <a:gd name="T9" fmla="*/ 1 h 120"/>
                <a:gd name="T10" fmla="*/ 4 w 99"/>
                <a:gd name="T11" fmla="*/ 0 h 120"/>
                <a:gd name="T12" fmla="*/ 3 w 99"/>
                <a:gd name="T13" fmla="*/ 0 h 120"/>
                <a:gd name="T14" fmla="*/ 1 w 99"/>
                <a:gd name="T15" fmla="*/ 0 h 120"/>
                <a:gd name="T16" fmla="*/ 0 w 99"/>
                <a:gd name="T17" fmla="*/ 1 h 120"/>
                <a:gd name="T18" fmla="*/ 0 w 99"/>
                <a:gd name="T19" fmla="*/ 5 h 120"/>
                <a:gd name="T20" fmla="*/ 1 w 99"/>
                <a:gd name="T21" fmla="*/ 10 h 120"/>
                <a:gd name="T22" fmla="*/ 1 w 99"/>
                <a:gd name="T23" fmla="*/ 15 h 120"/>
                <a:gd name="T24" fmla="*/ 3 w 99"/>
                <a:gd name="T25" fmla="*/ 19 h 120"/>
                <a:gd name="T26" fmla="*/ 4 w 99"/>
                <a:gd name="T27" fmla="*/ 22 h 120"/>
                <a:gd name="T28" fmla="*/ 6 w 99"/>
                <a:gd name="T29" fmla="*/ 26 h 120"/>
                <a:gd name="T30" fmla="*/ 8 w 99"/>
                <a:gd name="T31" fmla="*/ 28 h 120"/>
                <a:gd name="T32" fmla="*/ 10 w 99"/>
                <a:gd name="T33" fmla="*/ 30 h 120"/>
                <a:gd name="T34" fmla="*/ 10 w 99"/>
                <a:gd name="T35" fmla="*/ 28 h 120"/>
                <a:gd name="T36" fmla="*/ 9 w 99"/>
                <a:gd name="T37" fmla="*/ 25 h 120"/>
                <a:gd name="T38" fmla="*/ 9 w 99"/>
                <a:gd name="T39" fmla="*/ 22 h 120"/>
                <a:gd name="T40" fmla="*/ 9 w 99"/>
                <a:gd name="T41" fmla="*/ 19 h 120"/>
                <a:gd name="T42" fmla="*/ 9 w 99"/>
                <a:gd name="T43" fmla="*/ 15 h 120"/>
                <a:gd name="T44" fmla="*/ 10 w 99"/>
                <a:gd name="T45" fmla="*/ 13 h 120"/>
                <a:gd name="T46" fmla="*/ 10 w 99"/>
                <a:gd name="T47" fmla="*/ 10 h 120"/>
                <a:gd name="T48" fmla="*/ 11 w 99"/>
                <a:gd name="T49" fmla="*/ 8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9"/>
                <a:gd name="T76" fmla="*/ 0 h 120"/>
                <a:gd name="T77" fmla="*/ 99 w 99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1" name="Freeform 79"/>
            <p:cNvSpPr>
              <a:spLocks/>
            </p:cNvSpPr>
            <p:nvPr/>
          </p:nvSpPr>
          <p:spPr bwMode="auto">
            <a:xfrm>
              <a:off x="5179" y="2802"/>
              <a:ext cx="18" cy="42"/>
            </a:xfrm>
            <a:custGeom>
              <a:avLst/>
              <a:gdLst>
                <a:gd name="T0" fmla="*/ 0 w 52"/>
                <a:gd name="T1" fmla="*/ 5 h 85"/>
                <a:gd name="T2" fmla="*/ 1 w 52"/>
                <a:gd name="T3" fmla="*/ 3 h 85"/>
                <a:gd name="T4" fmla="*/ 2 w 52"/>
                <a:gd name="T5" fmla="*/ 1 h 85"/>
                <a:gd name="T6" fmla="*/ 2 w 52"/>
                <a:gd name="T7" fmla="*/ 0 h 85"/>
                <a:gd name="T8" fmla="*/ 3 w 52"/>
                <a:gd name="T9" fmla="*/ 0 h 85"/>
                <a:gd name="T10" fmla="*/ 5 w 52"/>
                <a:gd name="T11" fmla="*/ 0 h 85"/>
                <a:gd name="T12" fmla="*/ 6 w 52"/>
                <a:gd name="T13" fmla="*/ 0 h 85"/>
                <a:gd name="T14" fmla="*/ 6 w 52"/>
                <a:gd name="T15" fmla="*/ 3 h 85"/>
                <a:gd name="T16" fmla="*/ 6 w 52"/>
                <a:gd name="T17" fmla="*/ 6 h 85"/>
                <a:gd name="T18" fmla="*/ 5 w 52"/>
                <a:gd name="T19" fmla="*/ 9 h 85"/>
                <a:gd name="T20" fmla="*/ 5 w 52"/>
                <a:gd name="T21" fmla="*/ 13 h 85"/>
                <a:gd name="T22" fmla="*/ 4 w 52"/>
                <a:gd name="T23" fmla="*/ 15 h 85"/>
                <a:gd name="T24" fmla="*/ 3 w 52"/>
                <a:gd name="T25" fmla="*/ 17 h 85"/>
                <a:gd name="T26" fmla="*/ 2 w 52"/>
                <a:gd name="T27" fmla="*/ 19 h 85"/>
                <a:gd name="T28" fmla="*/ 1 w 52"/>
                <a:gd name="T29" fmla="*/ 21 h 85"/>
                <a:gd name="T30" fmla="*/ 1 w 52"/>
                <a:gd name="T31" fmla="*/ 19 h 85"/>
                <a:gd name="T32" fmla="*/ 1 w 52"/>
                <a:gd name="T33" fmla="*/ 17 h 85"/>
                <a:gd name="T34" fmla="*/ 1 w 52"/>
                <a:gd name="T35" fmla="*/ 15 h 85"/>
                <a:gd name="T36" fmla="*/ 1 w 52"/>
                <a:gd name="T37" fmla="*/ 13 h 85"/>
                <a:gd name="T38" fmla="*/ 0 w 52"/>
                <a:gd name="T39" fmla="*/ 10 h 85"/>
                <a:gd name="T40" fmla="*/ 0 w 52"/>
                <a:gd name="T41" fmla="*/ 8 h 85"/>
                <a:gd name="T42" fmla="*/ 0 w 52"/>
                <a:gd name="T43" fmla="*/ 6 h 85"/>
                <a:gd name="T44" fmla="*/ 0 w 52"/>
                <a:gd name="T45" fmla="*/ 5 h 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85"/>
                <a:gd name="T71" fmla="*/ 52 w 52"/>
                <a:gd name="T72" fmla="*/ 85 h 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2" name="Freeform 80"/>
            <p:cNvSpPr>
              <a:spLocks/>
            </p:cNvSpPr>
            <p:nvPr/>
          </p:nvSpPr>
          <p:spPr bwMode="auto">
            <a:xfrm>
              <a:off x="5106" y="2827"/>
              <a:ext cx="23" cy="49"/>
            </a:xfrm>
            <a:custGeom>
              <a:avLst/>
              <a:gdLst>
                <a:gd name="T0" fmla="*/ 8 w 69"/>
                <a:gd name="T1" fmla="*/ 6 h 99"/>
                <a:gd name="T2" fmla="*/ 7 w 69"/>
                <a:gd name="T3" fmla="*/ 4 h 99"/>
                <a:gd name="T4" fmla="*/ 6 w 69"/>
                <a:gd name="T5" fmla="*/ 3 h 99"/>
                <a:gd name="T6" fmla="*/ 5 w 69"/>
                <a:gd name="T7" fmla="*/ 1 h 99"/>
                <a:gd name="T8" fmla="*/ 5 w 69"/>
                <a:gd name="T9" fmla="*/ 1 h 99"/>
                <a:gd name="T10" fmla="*/ 3 w 69"/>
                <a:gd name="T11" fmla="*/ 0 h 99"/>
                <a:gd name="T12" fmla="*/ 3 w 69"/>
                <a:gd name="T13" fmla="*/ 0 h 99"/>
                <a:gd name="T14" fmla="*/ 1 w 69"/>
                <a:gd name="T15" fmla="*/ 0 h 99"/>
                <a:gd name="T16" fmla="*/ 0 w 69"/>
                <a:gd name="T17" fmla="*/ 1 h 99"/>
                <a:gd name="T18" fmla="*/ 0 w 69"/>
                <a:gd name="T19" fmla="*/ 3 h 99"/>
                <a:gd name="T20" fmla="*/ 0 w 69"/>
                <a:gd name="T21" fmla="*/ 6 h 99"/>
                <a:gd name="T22" fmla="*/ 1 w 69"/>
                <a:gd name="T23" fmla="*/ 8 h 99"/>
                <a:gd name="T24" fmla="*/ 1 w 69"/>
                <a:gd name="T25" fmla="*/ 11 h 99"/>
                <a:gd name="T26" fmla="*/ 1 w 69"/>
                <a:gd name="T27" fmla="*/ 14 h 99"/>
                <a:gd name="T28" fmla="*/ 2 w 69"/>
                <a:gd name="T29" fmla="*/ 17 h 99"/>
                <a:gd name="T30" fmla="*/ 2 w 69"/>
                <a:gd name="T31" fmla="*/ 20 h 99"/>
                <a:gd name="T32" fmla="*/ 2 w 69"/>
                <a:gd name="T33" fmla="*/ 24 h 99"/>
                <a:gd name="T34" fmla="*/ 2 w 69"/>
                <a:gd name="T35" fmla="*/ 23 h 99"/>
                <a:gd name="T36" fmla="*/ 3 w 69"/>
                <a:gd name="T37" fmla="*/ 22 h 99"/>
                <a:gd name="T38" fmla="*/ 4 w 69"/>
                <a:gd name="T39" fmla="*/ 20 h 99"/>
                <a:gd name="T40" fmla="*/ 5 w 69"/>
                <a:gd name="T41" fmla="*/ 18 h 99"/>
                <a:gd name="T42" fmla="*/ 5 w 69"/>
                <a:gd name="T43" fmla="*/ 15 h 99"/>
                <a:gd name="T44" fmla="*/ 6 w 69"/>
                <a:gd name="T45" fmla="*/ 12 h 99"/>
                <a:gd name="T46" fmla="*/ 7 w 69"/>
                <a:gd name="T47" fmla="*/ 9 h 99"/>
                <a:gd name="T48" fmla="*/ 8 w 69"/>
                <a:gd name="T49" fmla="*/ 6 h 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9"/>
                <a:gd name="T76" fmla="*/ 0 h 99"/>
                <a:gd name="T77" fmla="*/ 69 w 69"/>
                <a:gd name="T78" fmla="*/ 99 h 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3" name="Freeform 81"/>
            <p:cNvSpPr>
              <a:spLocks/>
            </p:cNvSpPr>
            <p:nvPr/>
          </p:nvSpPr>
          <p:spPr bwMode="auto">
            <a:xfrm>
              <a:off x="4552" y="2794"/>
              <a:ext cx="134" cy="139"/>
            </a:xfrm>
            <a:custGeom>
              <a:avLst/>
              <a:gdLst>
                <a:gd name="T0" fmla="*/ 27 w 402"/>
                <a:gd name="T1" fmla="*/ 63 h 279"/>
                <a:gd name="T2" fmla="*/ 33 w 402"/>
                <a:gd name="T3" fmla="*/ 56 h 279"/>
                <a:gd name="T4" fmla="*/ 37 w 402"/>
                <a:gd name="T5" fmla="*/ 49 h 279"/>
                <a:gd name="T6" fmla="*/ 40 w 402"/>
                <a:gd name="T7" fmla="*/ 41 h 279"/>
                <a:gd name="T8" fmla="*/ 43 w 402"/>
                <a:gd name="T9" fmla="*/ 34 h 279"/>
                <a:gd name="T10" fmla="*/ 44 w 402"/>
                <a:gd name="T11" fmla="*/ 25 h 279"/>
                <a:gd name="T12" fmla="*/ 45 w 402"/>
                <a:gd name="T13" fmla="*/ 17 h 279"/>
                <a:gd name="T14" fmla="*/ 44 w 402"/>
                <a:gd name="T15" fmla="*/ 8 h 279"/>
                <a:gd name="T16" fmla="*/ 44 w 402"/>
                <a:gd name="T17" fmla="*/ 0 h 279"/>
                <a:gd name="T18" fmla="*/ 40 w 402"/>
                <a:gd name="T19" fmla="*/ 9 h 279"/>
                <a:gd name="T20" fmla="*/ 34 w 402"/>
                <a:gd name="T21" fmla="*/ 15 h 279"/>
                <a:gd name="T22" fmla="*/ 28 w 402"/>
                <a:gd name="T23" fmla="*/ 18 h 279"/>
                <a:gd name="T24" fmla="*/ 21 w 402"/>
                <a:gd name="T25" fmla="*/ 21 h 279"/>
                <a:gd name="T26" fmla="*/ 15 w 402"/>
                <a:gd name="T27" fmla="*/ 23 h 279"/>
                <a:gd name="T28" fmla="*/ 8 w 402"/>
                <a:gd name="T29" fmla="*/ 28 h 279"/>
                <a:gd name="T30" fmla="*/ 3 w 402"/>
                <a:gd name="T31" fmla="*/ 36 h 279"/>
                <a:gd name="T32" fmla="*/ 0 w 402"/>
                <a:gd name="T33" fmla="*/ 50 h 279"/>
                <a:gd name="T34" fmla="*/ 1 w 402"/>
                <a:gd name="T35" fmla="*/ 57 h 279"/>
                <a:gd name="T36" fmla="*/ 3 w 402"/>
                <a:gd name="T37" fmla="*/ 62 h 279"/>
                <a:gd name="T38" fmla="*/ 6 w 402"/>
                <a:gd name="T39" fmla="*/ 66 h 279"/>
                <a:gd name="T40" fmla="*/ 9 w 402"/>
                <a:gd name="T41" fmla="*/ 69 h 279"/>
                <a:gd name="T42" fmla="*/ 13 w 402"/>
                <a:gd name="T43" fmla="*/ 69 h 279"/>
                <a:gd name="T44" fmla="*/ 17 w 402"/>
                <a:gd name="T45" fmla="*/ 69 h 279"/>
                <a:gd name="T46" fmla="*/ 22 w 402"/>
                <a:gd name="T47" fmla="*/ 67 h 279"/>
                <a:gd name="T48" fmla="*/ 27 w 402"/>
                <a:gd name="T49" fmla="*/ 63 h 2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2"/>
                <a:gd name="T76" fmla="*/ 0 h 279"/>
                <a:gd name="T77" fmla="*/ 402 w 402"/>
                <a:gd name="T78" fmla="*/ 279 h 2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4" name="Freeform 82"/>
            <p:cNvSpPr>
              <a:spLocks/>
            </p:cNvSpPr>
            <p:nvPr/>
          </p:nvSpPr>
          <p:spPr bwMode="auto">
            <a:xfrm>
              <a:off x="4580" y="2816"/>
              <a:ext cx="106" cy="98"/>
            </a:xfrm>
            <a:custGeom>
              <a:avLst/>
              <a:gdLst>
                <a:gd name="T0" fmla="*/ 18 w 319"/>
                <a:gd name="T1" fmla="*/ 45 h 196"/>
                <a:gd name="T2" fmla="*/ 22 w 319"/>
                <a:gd name="T3" fmla="*/ 40 h 196"/>
                <a:gd name="T4" fmla="*/ 26 w 319"/>
                <a:gd name="T5" fmla="*/ 35 h 196"/>
                <a:gd name="T6" fmla="*/ 29 w 319"/>
                <a:gd name="T7" fmla="*/ 29 h 196"/>
                <a:gd name="T8" fmla="*/ 32 w 319"/>
                <a:gd name="T9" fmla="*/ 25 h 196"/>
                <a:gd name="T10" fmla="*/ 33 w 319"/>
                <a:gd name="T11" fmla="*/ 19 h 196"/>
                <a:gd name="T12" fmla="*/ 34 w 319"/>
                <a:gd name="T13" fmla="*/ 12 h 196"/>
                <a:gd name="T14" fmla="*/ 35 w 319"/>
                <a:gd name="T15" fmla="*/ 6 h 196"/>
                <a:gd name="T16" fmla="*/ 35 w 319"/>
                <a:gd name="T17" fmla="*/ 0 h 196"/>
                <a:gd name="T18" fmla="*/ 32 w 319"/>
                <a:gd name="T19" fmla="*/ 7 h 196"/>
                <a:gd name="T20" fmla="*/ 27 w 319"/>
                <a:gd name="T21" fmla="*/ 11 h 196"/>
                <a:gd name="T22" fmla="*/ 23 w 319"/>
                <a:gd name="T23" fmla="*/ 12 h 196"/>
                <a:gd name="T24" fmla="*/ 18 w 319"/>
                <a:gd name="T25" fmla="*/ 14 h 196"/>
                <a:gd name="T26" fmla="*/ 13 w 319"/>
                <a:gd name="T27" fmla="*/ 16 h 196"/>
                <a:gd name="T28" fmla="*/ 8 w 319"/>
                <a:gd name="T29" fmla="*/ 20 h 196"/>
                <a:gd name="T30" fmla="*/ 4 w 319"/>
                <a:gd name="T31" fmla="*/ 26 h 196"/>
                <a:gd name="T32" fmla="*/ 0 w 319"/>
                <a:gd name="T33" fmla="*/ 36 h 196"/>
                <a:gd name="T34" fmla="*/ 0 w 319"/>
                <a:gd name="T35" fmla="*/ 41 h 196"/>
                <a:gd name="T36" fmla="*/ 1 w 319"/>
                <a:gd name="T37" fmla="*/ 45 h 196"/>
                <a:gd name="T38" fmla="*/ 3 w 319"/>
                <a:gd name="T39" fmla="*/ 47 h 196"/>
                <a:gd name="T40" fmla="*/ 5 w 319"/>
                <a:gd name="T41" fmla="*/ 49 h 196"/>
                <a:gd name="T42" fmla="*/ 7 w 319"/>
                <a:gd name="T43" fmla="*/ 49 h 196"/>
                <a:gd name="T44" fmla="*/ 10 w 319"/>
                <a:gd name="T45" fmla="*/ 49 h 196"/>
                <a:gd name="T46" fmla="*/ 13 w 319"/>
                <a:gd name="T47" fmla="*/ 47 h 196"/>
                <a:gd name="T48" fmla="*/ 18 w 319"/>
                <a:gd name="T49" fmla="*/ 45 h 1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9"/>
                <a:gd name="T76" fmla="*/ 0 h 196"/>
                <a:gd name="T77" fmla="*/ 319 w 319"/>
                <a:gd name="T78" fmla="*/ 196 h 1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5" name="Freeform 83"/>
            <p:cNvSpPr>
              <a:spLocks/>
            </p:cNvSpPr>
            <p:nvPr/>
          </p:nvSpPr>
          <p:spPr bwMode="auto">
            <a:xfrm>
              <a:off x="4615" y="2787"/>
              <a:ext cx="177" cy="140"/>
            </a:xfrm>
            <a:custGeom>
              <a:avLst/>
              <a:gdLst>
                <a:gd name="T0" fmla="*/ 27 w 532"/>
                <a:gd name="T1" fmla="*/ 64 h 281"/>
                <a:gd name="T2" fmla="*/ 40 w 532"/>
                <a:gd name="T3" fmla="*/ 53 h 281"/>
                <a:gd name="T4" fmla="*/ 50 w 532"/>
                <a:gd name="T5" fmla="*/ 42 h 281"/>
                <a:gd name="T6" fmla="*/ 56 w 532"/>
                <a:gd name="T7" fmla="*/ 33 h 281"/>
                <a:gd name="T8" fmla="*/ 59 w 532"/>
                <a:gd name="T9" fmla="*/ 25 h 281"/>
                <a:gd name="T10" fmla="*/ 59 w 532"/>
                <a:gd name="T11" fmla="*/ 18 h 281"/>
                <a:gd name="T12" fmla="*/ 56 w 532"/>
                <a:gd name="T13" fmla="*/ 11 h 281"/>
                <a:gd name="T14" fmla="*/ 51 w 532"/>
                <a:gd name="T15" fmla="*/ 5 h 281"/>
                <a:gd name="T16" fmla="*/ 44 w 532"/>
                <a:gd name="T17" fmla="*/ 1 h 281"/>
                <a:gd name="T18" fmla="*/ 39 w 532"/>
                <a:gd name="T19" fmla="*/ 0 h 281"/>
                <a:gd name="T20" fmla="*/ 35 w 532"/>
                <a:gd name="T21" fmla="*/ 0 h 281"/>
                <a:gd name="T22" fmla="*/ 31 w 532"/>
                <a:gd name="T23" fmla="*/ 0 h 281"/>
                <a:gd name="T24" fmla="*/ 28 w 532"/>
                <a:gd name="T25" fmla="*/ 1 h 281"/>
                <a:gd name="T26" fmla="*/ 25 w 532"/>
                <a:gd name="T27" fmla="*/ 2 h 281"/>
                <a:gd name="T28" fmla="*/ 24 w 532"/>
                <a:gd name="T29" fmla="*/ 6 h 281"/>
                <a:gd name="T30" fmla="*/ 23 w 532"/>
                <a:gd name="T31" fmla="*/ 12 h 281"/>
                <a:gd name="T32" fmla="*/ 23 w 532"/>
                <a:gd name="T33" fmla="*/ 21 h 281"/>
                <a:gd name="T34" fmla="*/ 20 w 532"/>
                <a:gd name="T35" fmla="*/ 21 h 281"/>
                <a:gd name="T36" fmla="*/ 16 w 532"/>
                <a:gd name="T37" fmla="*/ 23 h 281"/>
                <a:gd name="T38" fmla="*/ 13 w 532"/>
                <a:gd name="T39" fmla="*/ 24 h 281"/>
                <a:gd name="T40" fmla="*/ 9 w 532"/>
                <a:gd name="T41" fmla="*/ 27 h 281"/>
                <a:gd name="T42" fmla="*/ 6 w 532"/>
                <a:gd name="T43" fmla="*/ 31 h 281"/>
                <a:gd name="T44" fmla="*/ 4 w 532"/>
                <a:gd name="T45" fmla="*/ 36 h 281"/>
                <a:gd name="T46" fmla="*/ 2 w 532"/>
                <a:gd name="T47" fmla="*/ 43 h 281"/>
                <a:gd name="T48" fmla="*/ 0 w 532"/>
                <a:gd name="T49" fmla="*/ 51 h 281"/>
                <a:gd name="T50" fmla="*/ 1 w 532"/>
                <a:gd name="T51" fmla="*/ 58 h 281"/>
                <a:gd name="T52" fmla="*/ 3 w 532"/>
                <a:gd name="T53" fmla="*/ 63 h 281"/>
                <a:gd name="T54" fmla="*/ 6 w 532"/>
                <a:gd name="T55" fmla="*/ 67 h 281"/>
                <a:gd name="T56" fmla="*/ 9 w 532"/>
                <a:gd name="T57" fmla="*/ 69 h 281"/>
                <a:gd name="T58" fmla="*/ 13 w 532"/>
                <a:gd name="T59" fmla="*/ 70 h 281"/>
                <a:gd name="T60" fmla="*/ 17 w 532"/>
                <a:gd name="T61" fmla="*/ 69 h 281"/>
                <a:gd name="T62" fmla="*/ 22 w 532"/>
                <a:gd name="T63" fmla="*/ 67 h 281"/>
                <a:gd name="T64" fmla="*/ 27 w 532"/>
                <a:gd name="T65" fmla="*/ 64 h 2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2"/>
                <a:gd name="T100" fmla="*/ 0 h 281"/>
                <a:gd name="T101" fmla="*/ 532 w 532"/>
                <a:gd name="T102" fmla="*/ 281 h 2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6" name="Freeform 84"/>
            <p:cNvSpPr>
              <a:spLocks/>
            </p:cNvSpPr>
            <p:nvPr/>
          </p:nvSpPr>
          <p:spPr bwMode="auto">
            <a:xfrm>
              <a:off x="4653" y="2813"/>
              <a:ext cx="110" cy="88"/>
            </a:xfrm>
            <a:custGeom>
              <a:avLst/>
              <a:gdLst>
                <a:gd name="T0" fmla="*/ 17 w 331"/>
                <a:gd name="T1" fmla="*/ 41 h 175"/>
                <a:gd name="T2" fmla="*/ 25 w 331"/>
                <a:gd name="T3" fmla="*/ 33 h 175"/>
                <a:gd name="T4" fmla="*/ 31 w 331"/>
                <a:gd name="T5" fmla="*/ 27 h 175"/>
                <a:gd name="T6" fmla="*/ 35 w 331"/>
                <a:gd name="T7" fmla="*/ 21 h 175"/>
                <a:gd name="T8" fmla="*/ 37 w 331"/>
                <a:gd name="T9" fmla="*/ 16 h 175"/>
                <a:gd name="T10" fmla="*/ 37 w 331"/>
                <a:gd name="T11" fmla="*/ 12 h 175"/>
                <a:gd name="T12" fmla="*/ 35 w 331"/>
                <a:gd name="T13" fmla="*/ 8 h 175"/>
                <a:gd name="T14" fmla="*/ 32 w 331"/>
                <a:gd name="T15" fmla="*/ 4 h 175"/>
                <a:gd name="T16" fmla="*/ 27 w 331"/>
                <a:gd name="T17" fmla="*/ 1 h 175"/>
                <a:gd name="T18" fmla="*/ 25 w 331"/>
                <a:gd name="T19" fmla="*/ 1 h 175"/>
                <a:gd name="T20" fmla="*/ 22 w 331"/>
                <a:gd name="T21" fmla="*/ 0 h 175"/>
                <a:gd name="T22" fmla="*/ 19 w 331"/>
                <a:gd name="T23" fmla="*/ 0 h 175"/>
                <a:gd name="T24" fmla="*/ 18 w 331"/>
                <a:gd name="T25" fmla="*/ 1 h 175"/>
                <a:gd name="T26" fmla="*/ 16 w 331"/>
                <a:gd name="T27" fmla="*/ 2 h 175"/>
                <a:gd name="T28" fmla="*/ 15 w 331"/>
                <a:gd name="T29" fmla="*/ 4 h 175"/>
                <a:gd name="T30" fmla="*/ 14 w 331"/>
                <a:gd name="T31" fmla="*/ 8 h 175"/>
                <a:gd name="T32" fmla="*/ 15 w 331"/>
                <a:gd name="T33" fmla="*/ 14 h 175"/>
                <a:gd name="T34" fmla="*/ 12 w 331"/>
                <a:gd name="T35" fmla="*/ 14 h 175"/>
                <a:gd name="T36" fmla="*/ 10 w 331"/>
                <a:gd name="T37" fmla="*/ 15 h 175"/>
                <a:gd name="T38" fmla="*/ 8 w 331"/>
                <a:gd name="T39" fmla="*/ 16 h 175"/>
                <a:gd name="T40" fmla="*/ 6 w 331"/>
                <a:gd name="T41" fmla="*/ 18 h 175"/>
                <a:gd name="T42" fmla="*/ 4 w 331"/>
                <a:gd name="T43" fmla="*/ 20 h 175"/>
                <a:gd name="T44" fmla="*/ 2 w 331"/>
                <a:gd name="T45" fmla="*/ 23 h 175"/>
                <a:gd name="T46" fmla="*/ 1 w 331"/>
                <a:gd name="T47" fmla="*/ 27 h 175"/>
                <a:gd name="T48" fmla="*/ 0 w 331"/>
                <a:gd name="T49" fmla="*/ 33 h 175"/>
                <a:gd name="T50" fmla="*/ 1 w 331"/>
                <a:gd name="T51" fmla="*/ 37 h 175"/>
                <a:gd name="T52" fmla="*/ 2 w 331"/>
                <a:gd name="T53" fmla="*/ 40 h 175"/>
                <a:gd name="T54" fmla="*/ 4 w 331"/>
                <a:gd name="T55" fmla="*/ 42 h 175"/>
                <a:gd name="T56" fmla="*/ 6 w 331"/>
                <a:gd name="T57" fmla="*/ 44 h 175"/>
                <a:gd name="T58" fmla="*/ 8 w 331"/>
                <a:gd name="T59" fmla="*/ 44 h 175"/>
                <a:gd name="T60" fmla="*/ 11 w 331"/>
                <a:gd name="T61" fmla="*/ 44 h 175"/>
                <a:gd name="T62" fmla="*/ 13 w 331"/>
                <a:gd name="T63" fmla="*/ 43 h 175"/>
                <a:gd name="T64" fmla="*/ 17 w 331"/>
                <a:gd name="T65" fmla="*/ 41 h 1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1"/>
                <a:gd name="T100" fmla="*/ 0 h 175"/>
                <a:gd name="T101" fmla="*/ 331 w 331"/>
                <a:gd name="T102" fmla="*/ 175 h 1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7" name="Freeform 85"/>
            <p:cNvSpPr>
              <a:spLocks/>
            </p:cNvSpPr>
            <p:nvPr/>
          </p:nvSpPr>
          <p:spPr bwMode="auto">
            <a:xfrm>
              <a:off x="4533" y="2896"/>
              <a:ext cx="38" cy="66"/>
            </a:xfrm>
            <a:custGeom>
              <a:avLst/>
              <a:gdLst>
                <a:gd name="T0" fmla="*/ 13 w 112"/>
                <a:gd name="T1" fmla="*/ 13 h 132"/>
                <a:gd name="T2" fmla="*/ 13 w 112"/>
                <a:gd name="T3" fmla="*/ 9 h 132"/>
                <a:gd name="T4" fmla="*/ 13 w 112"/>
                <a:gd name="T5" fmla="*/ 6 h 132"/>
                <a:gd name="T6" fmla="*/ 13 w 112"/>
                <a:gd name="T7" fmla="*/ 4 h 132"/>
                <a:gd name="T8" fmla="*/ 12 w 112"/>
                <a:gd name="T9" fmla="*/ 2 h 132"/>
                <a:gd name="T10" fmla="*/ 11 w 112"/>
                <a:gd name="T11" fmla="*/ 1 h 132"/>
                <a:gd name="T12" fmla="*/ 10 w 112"/>
                <a:gd name="T13" fmla="*/ 1 h 132"/>
                <a:gd name="T14" fmla="*/ 8 w 112"/>
                <a:gd name="T15" fmla="*/ 0 h 132"/>
                <a:gd name="T16" fmla="*/ 7 w 112"/>
                <a:gd name="T17" fmla="*/ 1 h 132"/>
                <a:gd name="T18" fmla="*/ 5 w 112"/>
                <a:gd name="T19" fmla="*/ 4 h 132"/>
                <a:gd name="T20" fmla="*/ 3 w 112"/>
                <a:gd name="T21" fmla="*/ 8 h 132"/>
                <a:gd name="T22" fmla="*/ 2 w 112"/>
                <a:gd name="T23" fmla="*/ 12 h 132"/>
                <a:gd name="T24" fmla="*/ 1 w 112"/>
                <a:gd name="T25" fmla="*/ 17 h 132"/>
                <a:gd name="T26" fmla="*/ 0 w 112"/>
                <a:gd name="T27" fmla="*/ 20 h 132"/>
                <a:gd name="T28" fmla="*/ 0 w 112"/>
                <a:gd name="T29" fmla="*/ 24 h 132"/>
                <a:gd name="T30" fmla="*/ 0 w 112"/>
                <a:gd name="T31" fmla="*/ 28 h 132"/>
                <a:gd name="T32" fmla="*/ 1 w 112"/>
                <a:gd name="T33" fmla="*/ 33 h 132"/>
                <a:gd name="T34" fmla="*/ 2 w 112"/>
                <a:gd name="T35" fmla="*/ 28 h 132"/>
                <a:gd name="T36" fmla="*/ 3 w 112"/>
                <a:gd name="T37" fmla="*/ 25 h 132"/>
                <a:gd name="T38" fmla="*/ 5 w 112"/>
                <a:gd name="T39" fmla="*/ 22 h 132"/>
                <a:gd name="T40" fmla="*/ 6 w 112"/>
                <a:gd name="T41" fmla="*/ 20 h 132"/>
                <a:gd name="T42" fmla="*/ 8 w 112"/>
                <a:gd name="T43" fmla="*/ 18 h 132"/>
                <a:gd name="T44" fmla="*/ 10 w 112"/>
                <a:gd name="T45" fmla="*/ 16 h 132"/>
                <a:gd name="T46" fmla="*/ 11 w 112"/>
                <a:gd name="T47" fmla="*/ 14 h 132"/>
                <a:gd name="T48" fmla="*/ 13 w 112"/>
                <a:gd name="T49" fmla="*/ 13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2"/>
                <a:gd name="T76" fmla="*/ 0 h 132"/>
                <a:gd name="T77" fmla="*/ 112 w 11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8" name="Freeform 86"/>
            <p:cNvSpPr>
              <a:spLocks/>
            </p:cNvSpPr>
            <p:nvPr/>
          </p:nvSpPr>
          <p:spPr bwMode="auto">
            <a:xfrm>
              <a:off x="4613" y="2888"/>
              <a:ext cx="38" cy="66"/>
            </a:xfrm>
            <a:custGeom>
              <a:avLst/>
              <a:gdLst>
                <a:gd name="T0" fmla="*/ 13 w 113"/>
                <a:gd name="T1" fmla="*/ 14 h 133"/>
                <a:gd name="T2" fmla="*/ 13 w 113"/>
                <a:gd name="T3" fmla="*/ 9 h 133"/>
                <a:gd name="T4" fmla="*/ 13 w 113"/>
                <a:gd name="T5" fmla="*/ 6 h 133"/>
                <a:gd name="T6" fmla="*/ 12 w 113"/>
                <a:gd name="T7" fmla="*/ 4 h 133"/>
                <a:gd name="T8" fmla="*/ 12 w 113"/>
                <a:gd name="T9" fmla="*/ 2 h 133"/>
                <a:gd name="T10" fmla="*/ 11 w 113"/>
                <a:gd name="T11" fmla="*/ 1 h 133"/>
                <a:gd name="T12" fmla="*/ 10 w 113"/>
                <a:gd name="T13" fmla="*/ 0 h 133"/>
                <a:gd name="T14" fmla="*/ 9 w 113"/>
                <a:gd name="T15" fmla="*/ 0 h 133"/>
                <a:gd name="T16" fmla="*/ 7 w 113"/>
                <a:gd name="T17" fmla="*/ 0 h 133"/>
                <a:gd name="T18" fmla="*/ 5 w 113"/>
                <a:gd name="T19" fmla="*/ 4 h 133"/>
                <a:gd name="T20" fmla="*/ 3 w 113"/>
                <a:gd name="T21" fmla="*/ 8 h 133"/>
                <a:gd name="T22" fmla="*/ 2 w 113"/>
                <a:gd name="T23" fmla="*/ 12 h 133"/>
                <a:gd name="T24" fmla="*/ 1 w 113"/>
                <a:gd name="T25" fmla="*/ 16 h 133"/>
                <a:gd name="T26" fmla="*/ 0 w 113"/>
                <a:gd name="T27" fmla="*/ 20 h 133"/>
                <a:gd name="T28" fmla="*/ 0 w 113"/>
                <a:gd name="T29" fmla="*/ 24 h 133"/>
                <a:gd name="T30" fmla="*/ 0 w 113"/>
                <a:gd name="T31" fmla="*/ 29 h 133"/>
                <a:gd name="T32" fmla="*/ 1 w 113"/>
                <a:gd name="T33" fmla="*/ 33 h 133"/>
                <a:gd name="T34" fmla="*/ 2 w 113"/>
                <a:gd name="T35" fmla="*/ 29 h 133"/>
                <a:gd name="T36" fmla="*/ 3 w 113"/>
                <a:gd name="T37" fmla="*/ 25 h 133"/>
                <a:gd name="T38" fmla="*/ 5 w 113"/>
                <a:gd name="T39" fmla="*/ 22 h 133"/>
                <a:gd name="T40" fmla="*/ 6 w 113"/>
                <a:gd name="T41" fmla="*/ 20 h 133"/>
                <a:gd name="T42" fmla="*/ 8 w 113"/>
                <a:gd name="T43" fmla="*/ 17 h 133"/>
                <a:gd name="T44" fmla="*/ 9 w 113"/>
                <a:gd name="T45" fmla="*/ 16 h 133"/>
                <a:gd name="T46" fmla="*/ 11 w 113"/>
                <a:gd name="T47" fmla="*/ 14 h 133"/>
                <a:gd name="T48" fmla="*/ 13 w 113"/>
                <a:gd name="T49" fmla="*/ 14 h 1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133"/>
                <a:gd name="T77" fmla="*/ 113 w 113"/>
                <a:gd name="T78" fmla="*/ 133 h 1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9" name="Freeform 87"/>
            <p:cNvSpPr>
              <a:spLocks/>
            </p:cNvSpPr>
            <p:nvPr/>
          </p:nvSpPr>
          <p:spPr bwMode="auto">
            <a:xfrm>
              <a:off x="4737" y="2583"/>
              <a:ext cx="120" cy="277"/>
            </a:xfrm>
            <a:custGeom>
              <a:avLst/>
              <a:gdLst>
                <a:gd name="T0" fmla="*/ 9 w 361"/>
                <a:gd name="T1" fmla="*/ 116 h 553"/>
                <a:gd name="T2" fmla="*/ 8 w 361"/>
                <a:gd name="T3" fmla="*/ 101 h 553"/>
                <a:gd name="T4" fmla="*/ 7 w 361"/>
                <a:gd name="T5" fmla="*/ 87 h 553"/>
                <a:gd name="T6" fmla="*/ 6 w 361"/>
                <a:gd name="T7" fmla="*/ 72 h 553"/>
                <a:gd name="T8" fmla="*/ 5 w 361"/>
                <a:gd name="T9" fmla="*/ 58 h 553"/>
                <a:gd name="T10" fmla="*/ 3 w 361"/>
                <a:gd name="T11" fmla="*/ 43 h 553"/>
                <a:gd name="T12" fmla="*/ 2 w 361"/>
                <a:gd name="T13" fmla="*/ 29 h 553"/>
                <a:gd name="T14" fmla="*/ 1 w 361"/>
                <a:gd name="T15" fmla="*/ 15 h 553"/>
                <a:gd name="T16" fmla="*/ 0 w 361"/>
                <a:gd name="T17" fmla="*/ 0 h 553"/>
                <a:gd name="T18" fmla="*/ 5 w 361"/>
                <a:gd name="T19" fmla="*/ 9 h 553"/>
                <a:gd name="T20" fmla="*/ 10 w 361"/>
                <a:gd name="T21" fmla="*/ 21 h 553"/>
                <a:gd name="T22" fmla="*/ 15 w 361"/>
                <a:gd name="T23" fmla="*/ 33 h 553"/>
                <a:gd name="T24" fmla="*/ 20 w 361"/>
                <a:gd name="T25" fmla="*/ 47 h 553"/>
                <a:gd name="T26" fmla="*/ 25 w 361"/>
                <a:gd name="T27" fmla="*/ 62 h 553"/>
                <a:gd name="T28" fmla="*/ 30 w 361"/>
                <a:gd name="T29" fmla="*/ 79 h 553"/>
                <a:gd name="T30" fmla="*/ 35 w 361"/>
                <a:gd name="T31" fmla="*/ 96 h 553"/>
                <a:gd name="T32" fmla="*/ 40 w 361"/>
                <a:gd name="T33" fmla="*/ 115 h 553"/>
                <a:gd name="T34" fmla="*/ 37 w 361"/>
                <a:gd name="T35" fmla="*/ 126 h 553"/>
                <a:gd name="T36" fmla="*/ 34 w 361"/>
                <a:gd name="T37" fmla="*/ 134 h 553"/>
                <a:gd name="T38" fmla="*/ 30 w 361"/>
                <a:gd name="T39" fmla="*/ 138 h 553"/>
                <a:gd name="T40" fmla="*/ 27 w 361"/>
                <a:gd name="T41" fmla="*/ 139 h 553"/>
                <a:gd name="T42" fmla="*/ 22 w 361"/>
                <a:gd name="T43" fmla="*/ 136 h 553"/>
                <a:gd name="T44" fmla="*/ 18 w 361"/>
                <a:gd name="T45" fmla="*/ 131 h 553"/>
                <a:gd name="T46" fmla="*/ 14 w 361"/>
                <a:gd name="T47" fmla="*/ 125 h 553"/>
                <a:gd name="T48" fmla="*/ 9 w 361"/>
                <a:gd name="T49" fmla="*/ 116 h 5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1"/>
                <a:gd name="T76" fmla="*/ 0 h 553"/>
                <a:gd name="T77" fmla="*/ 361 w 361"/>
                <a:gd name="T78" fmla="*/ 553 h 5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0" name="Freeform 88"/>
            <p:cNvSpPr>
              <a:spLocks/>
            </p:cNvSpPr>
            <p:nvPr/>
          </p:nvSpPr>
          <p:spPr bwMode="auto">
            <a:xfrm>
              <a:off x="4348" y="2267"/>
              <a:ext cx="453" cy="555"/>
            </a:xfrm>
            <a:custGeom>
              <a:avLst/>
              <a:gdLst>
                <a:gd name="T0" fmla="*/ 149 w 1359"/>
                <a:gd name="T1" fmla="*/ 232 h 1111"/>
                <a:gd name="T2" fmla="*/ 145 w 1359"/>
                <a:gd name="T3" fmla="*/ 222 h 1111"/>
                <a:gd name="T4" fmla="*/ 141 w 1359"/>
                <a:gd name="T5" fmla="*/ 212 h 1111"/>
                <a:gd name="T6" fmla="*/ 136 w 1359"/>
                <a:gd name="T7" fmla="*/ 202 h 1111"/>
                <a:gd name="T8" fmla="*/ 133 w 1359"/>
                <a:gd name="T9" fmla="*/ 191 h 1111"/>
                <a:gd name="T10" fmla="*/ 130 w 1359"/>
                <a:gd name="T11" fmla="*/ 179 h 1111"/>
                <a:gd name="T12" fmla="*/ 128 w 1359"/>
                <a:gd name="T13" fmla="*/ 167 h 1111"/>
                <a:gd name="T14" fmla="*/ 126 w 1359"/>
                <a:gd name="T15" fmla="*/ 154 h 1111"/>
                <a:gd name="T16" fmla="*/ 121 w 1359"/>
                <a:gd name="T17" fmla="*/ 141 h 1111"/>
                <a:gd name="T18" fmla="*/ 114 w 1359"/>
                <a:gd name="T19" fmla="*/ 129 h 1111"/>
                <a:gd name="T20" fmla="*/ 107 w 1359"/>
                <a:gd name="T21" fmla="*/ 119 h 1111"/>
                <a:gd name="T22" fmla="*/ 100 w 1359"/>
                <a:gd name="T23" fmla="*/ 110 h 1111"/>
                <a:gd name="T24" fmla="*/ 97 w 1359"/>
                <a:gd name="T25" fmla="*/ 105 h 1111"/>
                <a:gd name="T26" fmla="*/ 98 w 1359"/>
                <a:gd name="T27" fmla="*/ 101 h 1111"/>
                <a:gd name="T28" fmla="*/ 100 w 1359"/>
                <a:gd name="T29" fmla="*/ 97 h 1111"/>
                <a:gd name="T30" fmla="*/ 101 w 1359"/>
                <a:gd name="T31" fmla="*/ 93 h 1111"/>
                <a:gd name="T32" fmla="*/ 101 w 1359"/>
                <a:gd name="T33" fmla="*/ 80 h 1111"/>
                <a:gd name="T34" fmla="*/ 98 w 1359"/>
                <a:gd name="T35" fmla="*/ 57 h 1111"/>
                <a:gd name="T36" fmla="*/ 92 w 1359"/>
                <a:gd name="T37" fmla="*/ 34 h 1111"/>
                <a:gd name="T38" fmla="*/ 85 w 1359"/>
                <a:gd name="T39" fmla="*/ 11 h 1111"/>
                <a:gd name="T40" fmla="*/ 72 w 1359"/>
                <a:gd name="T41" fmla="*/ 8 h 1111"/>
                <a:gd name="T42" fmla="*/ 52 w 1359"/>
                <a:gd name="T43" fmla="*/ 23 h 1111"/>
                <a:gd name="T44" fmla="*/ 32 w 1359"/>
                <a:gd name="T45" fmla="*/ 41 h 1111"/>
                <a:gd name="T46" fmla="*/ 13 w 1359"/>
                <a:gd name="T47" fmla="*/ 69 h 1111"/>
                <a:gd name="T48" fmla="*/ 2 w 1359"/>
                <a:gd name="T49" fmla="*/ 104 h 1111"/>
                <a:gd name="T50" fmla="*/ 0 w 1359"/>
                <a:gd name="T51" fmla="*/ 124 h 1111"/>
                <a:gd name="T52" fmla="*/ 3 w 1359"/>
                <a:gd name="T53" fmla="*/ 136 h 1111"/>
                <a:gd name="T54" fmla="*/ 8 w 1359"/>
                <a:gd name="T55" fmla="*/ 142 h 1111"/>
                <a:gd name="T56" fmla="*/ 18 w 1359"/>
                <a:gd name="T57" fmla="*/ 148 h 1111"/>
                <a:gd name="T58" fmla="*/ 29 w 1359"/>
                <a:gd name="T59" fmla="*/ 170 h 1111"/>
                <a:gd name="T60" fmla="*/ 45 w 1359"/>
                <a:gd name="T61" fmla="*/ 201 h 1111"/>
                <a:gd name="T62" fmla="*/ 73 w 1359"/>
                <a:gd name="T63" fmla="*/ 224 h 1111"/>
                <a:gd name="T64" fmla="*/ 100 w 1359"/>
                <a:gd name="T65" fmla="*/ 240 h 1111"/>
                <a:gd name="T66" fmla="*/ 110 w 1359"/>
                <a:gd name="T67" fmla="*/ 261 h 1111"/>
                <a:gd name="T68" fmla="*/ 120 w 1359"/>
                <a:gd name="T69" fmla="*/ 274 h 1111"/>
                <a:gd name="T70" fmla="*/ 131 w 1359"/>
                <a:gd name="T71" fmla="*/ 277 h 1111"/>
                <a:gd name="T72" fmla="*/ 141 w 1359"/>
                <a:gd name="T73" fmla="*/ 273 h 1111"/>
                <a:gd name="T74" fmla="*/ 147 w 1359"/>
                <a:gd name="T75" fmla="*/ 267 h 1111"/>
                <a:gd name="T76" fmla="*/ 150 w 1359"/>
                <a:gd name="T77" fmla="*/ 257 h 1111"/>
                <a:gd name="T78" fmla="*/ 151 w 1359"/>
                <a:gd name="T79" fmla="*/ 244 h 11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59"/>
                <a:gd name="T121" fmla="*/ 0 h 1111"/>
                <a:gd name="T122" fmla="*/ 1359 w 1359"/>
                <a:gd name="T123" fmla="*/ 1111 h 11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1" name="Freeform 89"/>
            <p:cNvSpPr>
              <a:spLocks/>
            </p:cNvSpPr>
            <p:nvPr/>
          </p:nvSpPr>
          <p:spPr bwMode="auto">
            <a:xfrm>
              <a:off x="4376" y="2273"/>
              <a:ext cx="395" cy="515"/>
            </a:xfrm>
            <a:custGeom>
              <a:avLst/>
              <a:gdLst>
                <a:gd name="T0" fmla="*/ 130 w 1186"/>
                <a:gd name="T1" fmla="*/ 217 h 1031"/>
                <a:gd name="T2" fmla="*/ 127 w 1186"/>
                <a:gd name="T3" fmla="*/ 208 h 1031"/>
                <a:gd name="T4" fmla="*/ 123 w 1186"/>
                <a:gd name="T5" fmla="*/ 200 h 1031"/>
                <a:gd name="T6" fmla="*/ 119 w 1186"/>
                <a:gd name="T7" fmla="*/ 192 h 1031"/>
                <a:gd name="T8" fmla="*/ 115 w 1186"/>
                <a:gd name="T9" fmla="*/ 182 h 1031"/>
                <a:gd name="T10" fmla="*/ 113 w 1186"/>
                <a:gd name="T11" fmla="*/ 171 h 1031"/>
                <a:gd name="T12" fmla="*/ 111 w 1186"/>
                <a:gd name="T13" fmla="*/ 160 h 1031"/>
                <a:gd name="T14" fmla="*/ 110 w 1186"/>
                <a:gd name="T15" fmla="*/ 150 h 1031"/>
                <a:gd name="T16" fmla="*/ 106 w 1186"/>
                <a:gd name="T17" fmla="*/ 138 h 1031"/>
                <a:gd name="T18" fmla="*/ 100 w 1186"/>
                <a:gd name="T19" fmla="*/ 127 h 1031"/>
                <a:gd name="T20" fmla="*/ 94 w 1186"/>
                <a:gd name="T21" fmla="*/ 119 h 1031"/>
                <a:gd name="T22" fmla="*/ 87 w 1186"/>
                <a:gd name="T23" fmla="*/ 111 h 1031"/>
                <a:gd name="T24" fmla="*/ 85 w 1186"/>
                <a:gd name="T25" fmla="*/ 106 h 1031"/>
                <a:gd name="T26" fmla="*/ 86 w 1186"/>
                <a:gd name="T27" fmla="*/ 99 h 1031"/>
                <a:gd name="T28" fmla="*/ 88 w 1186"/>
                <a:gd name="T29" fmla="*/ 92 h 1031"/>
                <a:gd name="T30" fmla="*/ 90 w 1186"/>
                <a:gd name="T31" fmla="*/ 85 h 1031"/>
                <a:gd name="T32" fmla="*/ 90 w 1186"/>
                <a:gd name="T33" fmla="*/ 72 h 1031"/>
                <a:gd name="T34" fmla="*/ 87 w 1186"/>
                <a:gd name="T35" fmla="*/ 51 h 1031"/>
                <a:gd name="T36" fmla="*/ 81 w 1186"/>
                <a:gd name="T37" fmla="*/ 30 h 1031"/>
                <a:gd name="T38" fmla="*/ 75 w 1186"/>
                <a:gd name="T39" fmla="*/ 10 h 1031"/>
                <a:gd name="T40" fmla="*/ 64 w 1186"/>
                <a:gd name="T41" fmla="*/ 8 h 1031"/>
                <a:gd name="T42" fmla="*/ 46 w 1186"/>
                <a:gd name="T43" fmla="*/ 25 h 1031"/>
                <a:gd name="T44" fmla="*/ 28 w 1186"/>
                <a:gd name="T45" fmla="*/ 46 h 1031"/>
                <a:gd name="T46" fmla="*/ 12 w 1186"/>
                <a:gd name="T47" fmla="*/ 74 h 1031"/>
                <a:gd name="T48" fmla="*/ 2 w 1186"/>
                <a:gd name="T49" fmla="*/ 105 h 1031"/>
                <a:gd name="T50" fmla="*/ 0 w 1186"/>
                <a:gd name="T51" fmla="*/ 120 h 1031"/>
                <a:gd name="T52" fmla="*/ 2 w 1186"/>
                <a:gd name="T53" fmla="*/ 126 h 1031"/>
                <a:gd name="T54" fmla="*/ 7 w 1186"/>
                <a:gd name="T55" fmla="*/ 127 h 1031"/>
                <a:gd name="T56" fmla="*/ 16 w 1186"/>
                <a:gd name="T57" fmla="*/ 132 h 1031"/>
                <a:gd name="T58" fmla="*/ 26 w 1186"/>
                <a:gd name="T59" fmla="*/ 156 h 1031"/>
                <a:gd name="T60" fmla="*/ 39 w 1186"/>
                <a:gd name="T61" fmla="*/ 187 h 1031"/>
                <a:gd name="T62" fmla="*/ 64 w 1186"/>
                <a:gd name="T63" fmla="*/ 211 h 1031"/>
                <a:gd name="T64" fmla="*/ 87 w 1186"/>
                <a:gd name="T65" fmla="*/ 225 h 1031"/>
                <a:gd name="T66" fmla="*/ 96 w 1186"/>
                <a:gd name="T67" fmla="*/ 243 h 1031"/>
                <a:gd name="T68" fmla="*/ 105 w 1186"/>
                <a:gd name="T69" fmla="*/ 255 h 1031"/>
                <a:gd name="T70" fmla="*/ 114 w 1186"/>
                <a:gd name="T71" fmla="*/ 257 h 1031"/>
                <a:gd name="T72" fmla="*/ 123 w 1186"/>
                <a:gd name="T73" fmla="*/ 253 h 1031"/>
                <a:gd name="T74" fmla="*/ 129 w 1186"/>
                <a:gd name="T75" fmla="*/ 249 h 1031"/>
                <a:gd name="T76" fmla="*/ 131 w 1186"/>
                <a:gd name="T77" fmla="*/ 240 h 1031"/>
                <a:gd name="T78" fmla="*/ 132 w 1186"/>
                <a:gd name="T79" fmla="*/ 228 h 103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86"/>
                <a:gd name="T121" fmla="*/ 0 h 1031"/>
                <a:gd name="T122" fmla="*/ 1186 w 1186"/>
                <a:gd name="T123" fmla="*/ 1031 h 103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2" name="Freeform 90"/>
            <p:cNvSpPr>
              <a:spLocks/>
            </p:cNvSpPr>
            <p:nvPr/>
          </p:nvSpPr>
          <p:spPr bwMode="auto">
            <a:xfrm>
              <a:off x="4388" y="2290"/>
              <a:ext cx="369" cy="483"/>
            </a:xfrm>
            <a:custGeom>
              <a:avLst/>
              <a:gdLst>
                <a:gd name="T0" fmla="*/ 122 w 1108"/>
                <a:gd name="T1" fmla="*/ 204 h 966"/>
                <a:gd name="T2" fmla="*/ 119 w 1108"/>
                <a:gd name="T3" fmla="*/ 196 h 966"/>
                <a:gd name="T4" fmla="*/ 115 w 1108"/>
                <a:gd name="T5" fmla="*/ 188 h 966"/>
                <a:gd name="T6" fmla="*/ 111 w 1108"/>
                <a:gd name="T7" fmla="*/ 181 h 966"/>
                <a:gd name="T8" fmla="*/ 108 w 1108"/>
                <a:gd name="T9" fmla="*/ 172 h 966"/>
                <a:gd name="T10" fmla="*/ 106 w 1108"/>
                <a:gd name="T11" fmla="*/ 161 h 966"/>
                <a:gd name="T12" fmla="*/ 104 w 1108"/>
                <a:gd name="T13" fmla="*/ 151 h 966"/>
                <a:gd name="T14" fmla="*/ 102 w 1108"/>
                <a:gd name="T15" fmla="*/ 141 h 966"/>
                <a:gd name="T16" fmla="*/ 99 w 1108"/>
                <a:gd name="T17" fmla="*/ 130 h 966"/>
                <a:gd name="T18" fmla="*/ 93 w 1108"/>
                <a:gd name="T19" fmla="*/ 120 h 966"/>
                <a:gd name="T20" fmla="*/ 88 w 1108"/>
                <a:gd name="T21" fmla="*/ 112 h 966"/>
                <a:gd name="T22" fmla="*/ 82 w 1108"/>
                <a:gd name="T23" fmla="*/ 105 h 966"/>
                <a:gd name="T24" fmla="*/ 79 w 1108"/>
                <a:gd name="T25" fmla="*/ 100 h 966"/>
                <a:gd name="T26" fmla="*/ 81 w 1108"/>
                <a:gd name="T27" fmla="*/ 94 h 966"/>
                <a:gd name="T28" fmla="*/ 83 w 1108"/>
                <a:gd name="T29" fmla="*/ 87 h 966"/>
                <a:gd name="T30" fmla="*/ 84 w 1108"/>
                <a:gd name="T31" fmla="*/ 80 h 966"/>
                <a:gd name="T32" fmla="*/ 85 w 1108"/>
                <a:gd name="T33" fmla="*/ 69 h 966"/>
                <a:gd name="T34" fmla="*/ 82 w 1108"/>
                <a:gd name="T35" fmla="*/ 49 h 966"/>
                <a:gd name="T36" fmla="*/ 77 w 1108"/>
                <a:gd name="T37" fmla="*/ 29 h 966"/>
                <a:gd name="T38" fmla="*/ 71 w 1108"/>
                <a:gd name="T39" fmla="*/ 10 h 966"/>
                <a:gd name="T40" fmla="*/ 61 w 1108"/>
                <a:gd name="T41" fmla="*/ 8 h 966"/>
                <a:gd name="T42" fmla="*/ 44 w 1108"/>
                <a:gd name="T43" fmla="*/ 25 h 966"/>
                <a:gd name="T44" fmla="*/ 27 w 1108"/>
                <a:gd name="T45" fmla="*/ 44 h 966"/>
                <a:gd name="T46" fmla="*/ 11 w 1108"/>
                <a:gd name="T47" fmla="*/ 71 h 966"/>
                <a:gd name="T48" fmla="*/ 1 w 1108"/>
                <a:gd name="T49" fmla="*/ 99 h 966"/>
                <a:gd name="T50" fmla="*/ 0 w 1108"/>
                <a:gd name="T51" fmla="*/ 113 h 966"/>
                <a:gd name="T52" fmla="*/ 2 w 1108"/>
                <a:gd name="T53" fmla="*/ 119 h 966"/>
                <a:gd name="T54" fmla="*/ 7 w 1108"/>
                <a:gd name="T55" fmla="*/ 120 h 966"/>
                <a:gd name="T56" fmla="*/ 15 w 1108"/>
                <a:gd name="T57" fmla="*/ 124 h 966"/>
                <a:gd name="T58" fmla="*/ 24 w 1108"/>
                <a:gd name="T59" fmla="*/ 147 h 966"/>
                <a:gd name="T60" fmla="*/ 37 w 1108"/>
                <a:gd name="T61" fmla="*/ 176 h 966"/>
                <a:gd name="T62" fmla="*/ 60 w 1108"/>
                <a:gd name="T63" fmla="*/ 198 h 966"/>
                <a:gd name="T64" fmla="*/ 81 w 1108"/>
                <a:gd name="T65" fmla="*/ 212 h 966"/>
                <a:gd name="T66" fmla="*/ 90 w 1108"/>
                <a:gd name="T67" fmla="*/ 228 h 966"/>
                <a:gd name="T68" fmla="*/ 98 w 1108"/>
                <a:gd name="T69" fmla="*/ 239 h 966"/>
                <a:gd name="T70" fmla="*/ 107 w 1108"/>
                <a:gd name="T71" fmla="*/ 242 h 966"/>
                <a:gd name="T72" fmla="*/ 115 w 1108"/>
                <a:gd name="T73" fmla="*/ 238 h 966"/>
                <a:gd name="T74" fmla="*/ 120 w 1108"/>
                <a:gd name="T75" fmla="*/ 234 h 966"/>
                <a:gd name="T76" fmla="*/ 123 w 1108"/>
                <a:gd name="T77" fmla="*/ 225 h 966"/>
                <a:gd name="T78" fmla="*/ 123 w 1108"/>
                <a:gd name="T79" fmla="*/ 215 h 9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8"/>
                <a:gd name="T121" fmla="*/ 0 h 966"/>
                <a:gd name="T122" fmla="*/ 1108 w 1108"/>
                <a:gd name="T123" fmla="*/ 966 h 9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3" name="Freeform 91"/>
            <p:cNvSpPr>
              <a:spLocks/>
            </p:cNvSpPr>
            <p:nvPr/>
          </p:nvSpPr>
          <p:spPr bwMode="auto">
            <a:xfrm>
              <a:off x="4400" y="2306"/>
              <a:ext cx="345" cy="450"/>
            </a:xfrm>
            <a:custGeom>
              <a:avLst/>
              <a:gdLst>
                <a:gd name="T0" fmla="*/ 114 w 1035"/>
                <a:gd name="T1" fmla="*/ 190 h 901"/>
                <a:gd name="T2" fmla="*/ 111 w 1035"/>
                <a:gd name="T3" fmla="*/ 182 h 901"/>
                <a:gd name="T4" fmla="*/ 107 w 1035"/>
                <a:gd name="T5" fmla="*/ 175 h 901"/>
                <a:gd name="T6" fmla="*/ 104 w 1035"/>
                <a:gd name="T7" fmla="*/ 168 h 901"/>
                <a:gd name="T8" fmla="*/ 101 w 1035"/>
                <a:gd name="T9" fmla="*/ 159 h 901"/>
                <a:gd name="T10" fmla="*/ 99 w 1035"/>
                <a:gd name="T11" fmla="*/ 150 h 901"/>
                <a:gd name="T12" fmla="*/ 98 w 1035"/>
                <a:gd name="T13" fmla="*/ 140 h 901"/>
                <a:gd name="T14" fmla="*/ 96 w 1035"/>
                <a:gd name="T15" fmla="*/ 131 h 901"/>
                <a:gd name="T16" fmla="*/ 92 w 1035"/>
                <a:gd name="T17" fmla="*/ 121 h 901"/>
                <a:gd name="T18" fmla="*/ 87 w 1035"/>
                <a:gd name="T19" fmla="*/ 112 h 901"/>
                <a:gd name="T20" fmla="*/ 82 w 1035"/>
                <a:gd name="T21" fmla="*/ 104 h 901"/>
                <a:gd name="T22" fmla="*/ 77 w 1035"/>
                <a:gd name="T23" fmla="*/ 97 h 901"/>
                <a:gd name="T24" fmla="*/ 74 w 1035"/>
                <a:gd name="T25" fmla="*/ 93 h 901"/>
                <a:gd name="T26" fmla="*/ 76 w 1035"/>
                <a:gd name="T27" fmla="*/ 87 h 901"/>
                <a:gd name="T28" fmla="*/ 77 w 1035"/>
                <a:gd name="T29" fmla="*/ 80 h 901"/>
                <a:gd name="T30" fmla="*/ 79 w 1035"/>
                <a:gd name="T31" fmla="*/ 74 h 901"/>
                <a:gd name="T32" fmla="*/ 79 w 1035"/>
                <a:gd name="T33" fmla="*/ 63 h 901"/>
                <a:gd name="T34" fmla="*/ 77 w 1035"/>
                <a:gd name="T35" fmla="*/ 45 h 901"/>
                <a:gd name="T36" fmla="*/ 72 w 1035"/>
                <a:gd name="T37" fmla="*/ 26 h 901"/>
                <a:gd name="T38" fmla="*/ 68 w 1035"/>
                <a:gd name="T39" fmla="*/ 8 h 901"/>
                <a:gd name="T40" fmla="*/ 58 w 1035"/>
                <a:gd name="T41" fmla="*/ 7 h 901"/>
                <a:gd name="T42" fmla="*/ 42 w 1035"/>
                <a:gd name="T43" fmla="*/ 22 h 901"/>
                <a:gd name="T44" fmla="*/ 25 w 1035"/>
                <a:gd name="T45" fmla="*/ 41 h 901"/>
                <a:gd name="T46" fmla="*/ 10 w 1035"/>
                <a:gd name="T47" fmla="*/ 65 h 901"/>
                <a:gd name="T48" fmla="*/ 1 w 1035"/>
                <a:gd name="T49" fmla="*/ 92 h 901"/>
                <a:gd name="T50" fmla="*/ 0 w 1035"/>
                <a:gd name="T51" fmla="*/ 105 h 901"/>
                <a:gd name="T52" fmla="*/ 2 w 1035"/>
                <a:gd name="T53" fmla="*/ 110 h 901"/>
                <a:gd name="T54" fmla="*/ 6 w 1035"/>
                <a:gd name="T55" fmla="*/ 112 h 901"/>
                <a:gd name="T56" fmla="*/ 14 w 1035"/>
                <a:gd name="T57" fmla="*/ 116 h 901"/>
                <a:gd name="T58" fmla="*/ 22 w 1035"/>
                <a:gd name="T59" fmla="*/ 136 h 901"/>
                <a:gd name="T60" fmla="*/ 34 w 1035"/>
                <a:gd name="T61" fmla="*/ 163 h 901"/>
                <a:gd name="T62" fmla="*/ 56 w 1035"/>
                <a:gd name="T63" fmla="*/ 184 h 901"/>
                <a:gd name="T64" fmla="*/ 76 w 1035"/>
                <a:gd name="T65" fmla="*/ 196 h 901"/>
                <a:gd name="T66" fmla="*/ 84 w 1035"/>
                <a:gd name="T67" fmla="*/ 212 h 901"/>
                <a:gd name="T68" fmla="*/ 92 w 1035"/>
                <a:gd name="T69" fmla="*/ 222 h 901"/>
                <a:gd name="T70" fmla="*/ 100 w 1035"/>
                <a:gd name="T71" fmla="*/ 225 h 901"/>
                <a:gd name="T72" fmla="*/ 107 w 1035"/>
                <a:gd name="T73" fmla="*/ 222 h 901"/>
                <a:gd name="T74" fmla="*/ 112 w 1035"/>
                <a:gd name="T75" fmla="*/ 217 h 901"/>
                <a:gd name="T76" fmla="*/ 115 w 1035"/>
                <a:gd name="T77" fmla="*/ 209 h 901"/>
                <a:gd name="T78" fmla="*/ 115 w 1035"/>
                <a:gd name="T79" fmla="*/ 200 h 9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35"/>
                <a:gd name="T121" fmla="*/ 0 h 901"/>
                <a:gd name="T122" fmla="*/ 1035 w 1035"/>
                <a:gd name="T123" fmla="*/ 901 h 9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4" name="Freeform 92"/>
            <p:cNvSpPr>
              <a:spLocks/>
            </p:cNvSpPr>
            <p:nvPr/>
          </p:nvSpPr>
          <p:spPr bwMode="auto">
            <a:xfrm>
              <a:off x="4412" y="2322"/>
              <a:ext cx="320" cy="419"/>
            </a:xfrm>
            <a:custGeom>
              <a:avLst/>
              <a:gdLst>
                <a:gd name="T0" fmla="*/ 105 w 960"/>
                <a:gd name="T1" fmla="*/ 178 h 837"/>
                <a:gd name="T2" fmla="*/ 103 w 960"/>
                <a:gd name="T3" fmla="*/ 170 h 837"/>
                <a:gd name="T4" fmla="*/ 99 w 960"/>
                <a:gd name="T5" fmla="*/ 163 h 837"/>
                <a:gd name="T6" fmla="*/ 96 w 960"/>
                <a:gd name="T7" fmla="*/ 157 h 837"/>
                <a:gd name="T8" fmla="*/ 93 w 960"/>
                <a:gd name="T9" fmla="*/ 149 h 837"/>
                <a:gd name="T10" fmla="*/ 92 w 960"/>
                <a:gd name="T11" fmla="*/ 140 h 837"/>
                <a:gd name="T12" fmla="*/ 90 w 960"/>
                <a:gd name="T13" fmla="*/ 131 h 837"/>
                <a:gd name="T14" fmla="*/ 89 w 960"/>
                <a:gd name="T15" fmla="*/ 123 h 837"/>
                <a:gd name="T16" fmla="*/ 86 w 960"/>
                <a:gd name="T17" fmla="*/ 113 h 837"/>
                <a:gd name="T18" fmla="*/ 81 w 960"/>
                <a:gd name="T19" fmla="*/ 105 h 837"/>
                <a:gd name="T20" fmla="*/ 76 w 960"/>
                <a:gd name="T21" fmla="*/ 97 h 837"/>
                <a:gd name="T22" fmla="*/ 71 w 960"/>
                <a:gd name="T23" fmla="*/ 92 h 837"/>
                <a:gd name="T24" fmla="*/ 69 w 960"/>
                <a:gd name="T25" fmla="*/ 87 h 837"/>
                <a:gd name="T26" fmla="*/ 70 w 960"/>
                <a:gd name="T27" fmla="*/ 82 h 837"/>
                <a:gd name="T28" fmla="*/ 72 w 960"/>
                <a:gd name="T29" fmla="*/ 76 h 837"/>
                <a:gd name="T30" fmla="*/ 73 w 960"/>
                <a:gd name="T31" fmla="*/ 70 h 837"/>
                <a:gd name="T32" fmla="*/ 73 w 960"/>
                <a:gd name="T33" fmla="*/ 60 h 837"/>
                <a:gd name="T34" fmla="*/ 72 w 960"/>
                <a:gd name="T35" fmla="*/ 43 h 837"/>
                <a:gd name="T36" fmla="*/ 68 w 960"/>
                <a:gd name="T37" fmla="*/ 25 h 837"/>
                <a:gd name="T38" fmla="*/ 63 w 960"/>
                <a:gd name="T39" fmla="*/ 8 h 837"/>
                <a:gd name="T40" fmla="*/ 54 w 960"/>
                <a:gd name="T41" fmla="*/ 7 h 837"/>
                <a:gd name="T42" fmla="*/ 39 w 960"/>
                <a:gd name="T43" fmla="*/ 21 h 837"/>
                <a:gd name="T44" fmla="*/ 24 w 960"/>
                <a:gd name="T45" fmla="*/ 39 h 837"/>
                <a:gd name="T46" fmla="*/ 10 w 960"/>
                <a:gd name="T47" fmla="*/ 62 h 837"/>
                <a:gd name="T48" fmla="*/ 1 w 960"/>
                <a:gd name="T49" fmla="*/ 87 h 837"/>
                <a:gd name="T50" fmla="*/ 0 w 960"/>
                <a:gd name="T51" fmla="*/ 98 h 837"/>
                <a:gd name="T52" fmla="*/ 2 w 960"/>
                <a:gd name="T53" fmla="*/ 103 h 837"/>
                <a:gd name="T54" fmla="*/ 6 w 960"/>
                <a:gd name="T55" fmla="*/ 104 h 837"/>
                <a:gd name="T56" fmla="*/ 13 w 960"/>
                <a:gd name="T57" fmla="*/ 109 h 837"/>
                <a:gd name="T58" fmla="*/ 21 w 960"/>
                <a:gd name="T59" fmla="*/ 127 h 837"/>
                <a:gd name="T60" fmla="*/ 32 w 960"/>
                <a:gd name="T61" fmla="*/ 152 h 837"/>
                <a:gd name="T62" fmla="*/ 52 w 960"/>
                <a:gd name="T63" fmla="*/ 172 h 837"/>
                <a:gd name="T64" fmla="*/ 70 w 960"/>
                <a:gd name="T65" fmla="*/ 183 h 837"/>
                <a:gd name="T66" fmla="*/ 77 w 960"/>
                <a:gd name="T67" fmla="*/ 198 h 837"/>
                <a:gd name="T68" fmla="*/ 85 w 960"/>
                <a:gd name="T69" fmla="*/ 207 h 837"/>
                <a:gd name="T70" fmla="*/ 92 w 960"/>
                <a:gd name="T71" fmla="*/ 209 h 837"/>
                <a:gd name="T72" fmla="*/ 100 w 960"/>
                <a:gd name="T73" fmla="*/ 206 h 837"/>
                <a:gd name="T74" fmla="*/ 104 w 960"/>
                <a:gd name="T75" fmla="*/ 203 h 837"/>
                <a:gd name="T76" fmla="*/ 106 w 960"/>
                <a:gd name="T77" fmla="*/ 195 h 837"/>
                <a:gd name="T78" fmla="*/ 107 w 960"/>
                <a:gd name="T79" fmla="*/ 186 h 8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0"/>
                <a:gd name="T121" fmla="*/ 0 h 837"/>
                <a:gd name="T122" fmla="*/ 960 w 960"/>
                <a:gd name="T123" fmla="*/ 837 h 8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5" name="Freeform 93"/>
            <p:cNvSpPr>
              <a:spLocks/>
            </p:cNvSpPr>
            <p:nvPr/>
          </p:nvSpPr>
          <p:spPr bwMode="auto">
            <a:xfrm>
              <a:off x="4537" y="2427"/>
              <a:ext cx="105" cy="56"/>
            </a:xfrm>
            <a:custGeom>
              <a:avLst/>
              <a:gdLst>
                <a:gd name="T0" fmla="*/ 24 w 316"/>
                <a:gd name="T1" fmla="*/ 18 h 114"/>
                <a:gd name="T2" fmla="*/ 21 w 316"/>
                <a:gd name="T3" fmla="*/ 13 h 114"/>
                <a:gd name="T4" fmla="*/ 18 w 316"/>
                <a:gd name="T5" fmla="*/ 9 h 114"/>
                <a:gd name="T6" fmla="*/ 16 w 316"/>
                <a:gd name="T7" fmla="*/ 6 h 114"/>
                <a:gd name="T8" fmla="*/ 13 w 316"/>
                <a:gd name="T9" fmla="*/ 3 h 114"/>
                <a:gd name="T10" fmla="*/ 10 w 316"/>
                <a:gd name="T11" fmla="*/ 1 h 114"/>
                <a:gd name="T12" fmla="*/ 6 w 316"/>
                <a:gd name="T13" fmla="*/ 0 h 114"/>
                <a:gd name="T14" fmla="*/ 3 w 316"/>
                <a:gd name="T15" fmla="*/ 0 h 114"/>
                <a:gd name="T16" fmla="*/ 0 w 316"/>
                <a:gd name="T17" fmla="*/ 1 h 114"/>
                <a:gd name="T18" fmla="*/ 4 w 316"/>
                <a:gd name="T19" fmla="*/ 1 h 114"/>
                <a:gd name="T20" fmla="*/ 7 w 316"/>
                <a:gd name="T21" fmla="*/ 2 h 114"/>
                <a:gd name="T22" fmla="*/ 10 w 316"/>
                <a:gd name="T23" fmla="*/ 4 h 114"/>
                <a:gd name="T24" fmla="*/ 13 w 316"/>
                <a:gd name="T25" fmla="*/ 6 h 114"/>
                <a:gd name="T26" fmla="*/ 16 w 316"/>
                <a:gd name="T27" fmla="*/ 9 h 114"/>
                <a:gd name="T28" fmla="*/ 19 w 316"/>
                <a:gd name="T29" fmla="*/ 12 h 114"/>
                <a:gd name="T30" fmla="*/ 21 w 316"/>
                <a:gd name="T31" fmla="*/ 16 h 114"/>
                <a:gd name="T32" fmla="*/ 23 w 316"/>
                <a:gd name="T33" fmla="*/ 21 h 114"/>
                <a:gd name="T34" fmla="*/ 24 w 316"/>
                <a:gd name="T35" fmla="*/ 22 h 114"/>
                <a:gd name="T36" fmla="*/ 25 w 316"/>
                <a:gd name="T37" fmla="*/ 23 h 114"/>
                <a:gd name="T38" fmla="*/ 27 w 316"/>
                <a:gd name="T39" fmla="*/ 24 h 114"/>
                <a:gd name="T40" fmla="*/ 28 w 316"/>
                <a:gd name="T41" fmla="*/ 25 h 114"/>
                <a:gd name="T42" fmla="*/ 29 w 316"/>
                <a:gd name="T43" fmla="*/ 26 h 114"/>
                <a:gd name="T44" fmla="*/ 31 w 316"/>
                <a:gd name="T45" fmla="*/ 26 h 114"/>
                <a:gd name="T46" fmla="*/ 32 w 316"/>
                <a:gd name="T47" fmla="*/ 27 h 114"/>
                <a:gd name="T48" fmla="*/ 34 w 316"/>
                <a:gd name="T49" fmla="*/ 28 h 114"/>
                <a:gd name="T50" fmla="*/ 35 w 316"/>
                <a:gd name="T51" fmla="*/ 26 h 114"/>
                <a:gd name="T52" fmla="*/ 35 w 316"/>
                <a:gd name="T53" fmla="*/ 25 h 114"/>
                <a:gd name="T54" fmla="*/ 33 w 316"/>
                <a:gd name="T55" fmla="*/ 25 h 114"/>
                <a:gd name="T56" fmla="*/ 32 w 316"/>
                <a:gd name="T57" fmla="*/ 24 h 114"/>
                <a:gd name="T58" fmla="*/ 31 w 316"/>
                <a:gd name="T59" fmla="*/ 24 h 114"/>
                <a:gd name="T60" fmla="*/ 29 w 316"/>
                <a:gd name="T61" fmla="*/ 23 h 114"/>
                <a:gd name="T62" fmla="*/ 28 w 316"/>
                <a:gd name="T63" fmla="*/ 22 h 114"/>
                <a:gd name="T64" fmla="*/ 27 w 316"/>
                <a:gd name="T65" fmla="*/ 21 h 114"/>
                <a:gd name="T66" fmla="*/ 25 w 316"/>
                <a:gd name="T67" fmla="*/ 20 h 114"/>
                <a:gd name="T68" fmla="*/ 24 w 316"/>
                <a:gd name="T69" fmla="*/ 18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6"/>
                <a:gd name="T106" fmla="*/ 0 h 114"/>
                <a:gd name="T107" fmla="*/ 316 w 316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6" name="Freeform 94"/>
            <p:cNvSpPr>
              <a:spLocks/>
            </p:cNvSpPr>
            <p:nvPr/>
          </p:nvSpPr>
          <p:spPr bwMode="auto">
            <a:xfrm>
              <a:off x="4653" y="2645"/>
              <a:ext cx="106" cy="173"/>
            </a:xfrm>
            <a:custGeom>
              <a:avLst/>
              <a:gdLst>
                <a:gd name="T0" fmla="*/ 35 w 318"/>
                <a:gd name="T1" fmla="*/ 85 h 346"/>
                <a:gd name="T2" fmla="*/ 31 w 318"/>
                <a:gd name="T3" fmla="*/ 69 h 346"/>
                <a:gd name="T4" fmla="*/ 27 w 318"/>
                <a:gd name="T5" fmla="*/ 56 h 346"/>
                <a:gd name="T6" fmla="*/ 22 w 318"/>
                <a:gd name="T7" fmla="*/ 44 h 346"/>
                <a:gd name="T8" fmla="*/ 18 w 318"/>
                <a:gd name="T9" fmla="*/ 35 h 346"/>
                <a:gd name="T10" fmla="*/ 13 w 318"/>
                <a:gd name="T11" fmla="*/ 25 h 346"/>
                <a:gd name="T12" fmla="*/ 9 w 318"/>
                <a:gd name="T13" fmla="*/ 17 h 346"/>
                <a:gd name="T14" fmla="*/ 4 w 318"/>
                <a:gd name="T15" fmla="*/ 9 h 346"/>
                <a:gd name="T16" fmla="*/ 0 w 318"/>
                <a:gd name="T17" fmla="*/ 0 h 346"/>
                <a:gd name="T18" fmla="*/ 4 w 318"/>
                <a:gd name="T19" fmla="*/ 9 h 346"/>
                <a:gd name="T20" fmla="*/ 9 w 318"/>
                <a:gd name="T21" fmla="*/ 19 h 346"/>
                <a:gd name="T22" fmla="*/ 13 w 318"/>
                <a:gd name="T23" fmla="*/ 27 h 346"/>
                <a:gd name="T24" fmla="*/ 17 w 318"/>
                <a:gd name="T25" fmla="*/ 38 h 346"/>
                <a:gd name="T26" fmla="*/ 21 w 318"/>
                <a:gd name="T27" fmla="*/ 47 h 346"/>
                <a:gd name="T28" fmla="*/ 26 w 318"/>
                <a:gd name="T29" fmla="*/ 59 h 346"/>
                <a:gd name="T30" fmla="*/ 30 w 318"/>
                <a:gd name="T31" fmla="*/ 72 h 346"/>
                <a:gd name="T32" fmla="*/ 34 w 318"/>
                <a:gd name="T33" fmla="*/ 87 h 346"/>
                <a:gd name="T34" fmla="*/ 34 w 318"/>
                <a:gd name="T35" fmla="*/ 86 h 346"/>
                <a:gd name="T36" fmla="*/ 35 w 318"/>
                <a:gd name="T37" fmla="*/ 85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346"/>
                <a:gd name="T59" fmla="*/ 318 w 318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7" name="Freeform 95"/>
            <p:cNvSpPr>
              <a:spLocks/>
            </p:cNvSpPr>
            <p:nvPr/>
          </p:nvSpPr>
          <p:spPr bwMode="auto">
            <a:xfrm>
              <a:off x="4690" y="2597"/>
              <a:ext cx="59" cy="69"/>
            </a:xfrm>
            <a:custGeom>
              <a:avLst/>
              <a:gdLst>
                <a:gd name="T0" fmla="*/ 19 w 179"/>
                <a:gd name="T1" fmla="*/ 31 h 138"/>
                <a:gd name="T2" fmla="*/ 16 w 179"/>
                <a:gd name="T3" fmla="*/ 27 h 138"/>
                <a:gd name="T4" fmla="*/ 14 w 179"/>
                <a:gd name="T5" fmla="*/ 23 h 138"/>
                <a:gd name="T6" fmla="*/ 12 w 179"/>
                <a:gd name="T7" fmla="*/ 19 h 138"/>
                <a:gd name="T8" fmla="*/ 10 w 179"/>
                <a:gd name="T9" fmla="*/ 15 h 138"/>
                <a:gd name="T10" fmla="*/ 7 w 179"/>
                <a:gd name="T11" fmla="*/ 11 h 138"/>
                <a:gd name="T12" fmla="*/ 5 w 179"/>
                <a:gd name="T13" fmla="*/ 7 h 138"/>
                <a:gd name="T14" fmla="*/ 2 w 179"/>
                <a:gd name="T15" fmla="*/ 3 h 138"/>
                <a:gd name="T16" fmla="*/ 0 w 179"/>
                <a:gd name="T17" fmla="*/ 0 h 138"/>
                <a:gd name="T18" fmla="*/ 2 w 179"/>
                <a:gd name="T19" fmla="*/ 4 h 138"/>
                <a:gd name="T20" fmla="*/ 5 w 179"/>
                <a:gd name="T21" fmla="*/ 9 h 138"/>
                <a:gd name="T22" fmla="*/ 7 w 179"/>
                <a:gd name="T23" fmla="*/ 12 h 138"/>
                <a:gd name="T24" fmla="*/ 10 w 179"/>
                <a:gd name="T25" fmla="*/ 17 h 138"/>
                <a:gd name="T26" fmla="*/ 12 w 179"/>
                <a:gd name="T27" fmla="*/ 21 h 138"/>
                <a:gd name="T28" fmla="*/ 15 w 179"/>
                <a:gd name="T29" fmla="*/ 25 h 138"/>
                <a:gd name="T30" fmla="*/ 17 w 179"/>
                <a:gd name="T31" fmla="*/ 30 h 138"/>
                <a:gd name="T32" fmla="*/ 19 w 179"/>
                <a:gd name="T33" fmla="*/ 35 h 138"/>
                <a:gd name="T34" fmla="*/ 19 w 179"/>
                <a:gd name="T35" fmla="*/ 33 h 138"/>
                <a:gd name="T36" fmla="*/ 19 w 179"/>
                <a:gd name="T37" fmla="*/ 31 h 1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9"/>
                <a:gd name="T58" fmla="*/ 0 h 138"/>
                <a:gd name="T59" fmla="*/ 179 w 179"/>
                <a:gd name="T60" fmla="*/ 138 h 1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8" name="Freeform 96"/>
            <p:cNvSpPr>
              <a:spLocks/>
            </p:cNvSpPr>
            <p:nvPr/>
          </p:nvSpPr>
          <p:spPr bwMode="auto">
            <a:xfrm>
              <a:off x="4911" y="2128"/>
              <a:ext cx="98" cy="143"/>
            </a:xfrm>
            <a:custGeom>
              <a:avLst/>
              <a:gdLst>
                <a:gd name="T0" fmla="*/ 17 w 293"/>
                <a:gd name="T1" fmla="*/ 71 h 287"/>
                <a:gd name="T2" fmla="*/ 11 w 293"/>
                <a:gd name="T3" fmla="*/ 66 h 287"/>
                <a:gd name="T4" fmla="*/ 7 w 293"/>
                <a:gd name="T5" fmla="*/ 59 h 287"/>
                <a:gd name="T6" fmla="*/ 4 w 293"/>
                <a:gd name="T7" fmla="*/ 51 h 287"/>
                <a:gd name="T8" fmla="*/ 2 w 293"/>
                <a:gd name="T9" fmla="*/ 42 h 287"/>
                <a:gd name="T10" fmla="*/ 1 w 293"/>
                <a:gd name="T11" fmla="*/ 32 h 287"/>
                <a:gd name="T12" fmla="*/ 0 w 293"/>
                <a:gd name="T13" fmla="*/ 22 h 287"/>
                <a:gd name="T14" fmla="*/ 0 w 293"/>
                <a:gd name="T15" fmla="*/ 11 h 287"/>
                <a:gd name="T16" fmla="*/ 0 w 293"/>
                <a:gd name="T17" fmla="*/ 0 h 287"/>
                <a:gd name="T18" fmla="*/ 0 w 293"/>
                <a:gd name="T19" fmla="*/ 9 h 287"/>
                <a:gd name="T20" fmla="*/ 1 w 293"/>
                <a:gd name="T21" fmla="*/ 18 h 287"/>
                <a:gd name="T22" fmla="*/ 2 w 293"/>
                <a:gd name="T23" fmla="*/ 25 h 287"/>
                <a:gd name="T24" fmla="*/ 4 w 293"/>
                <a:gd name="T25" fmla="*/ 33 h 287"/>
                <a:gd name="T26" fmla="*/ 6 w 293"/>
                <a:gd name="T27" fmla="*/ 38 h 287"/>
                <a:gd name="T28" fmla="*/ 8 w 293"/>
                <a:gd name="T29" fmla="*/ 43 h 287"/>
                <a:gd name="T30" fmla="*/ 12 w 293"/>
                <a:gd name="T31" fmla="*/ 46 h 287"/>
                <a:gd name="T32" fmla="*/ 16 w 293"/>
                <a:gd name="T33" fmla="*/ 48 h 287"/>
                <a:gd name="T34" fmla="*/ 19 w 293"/>
                <a:gd name="T35" fmla="*/ 42 h 287"/>
                <a:gd name="T36" fmla="*/ 20 w 293"/>
                <a:gd name="T37" fmla="*/ 36 h 287"/>
                <a:gd name="T38" fmla="*/ 21 w 293"/>
                <a:gd name="T39" fmla="*/ 29 h 287"/>
                <a:gd name="T40" fmla="*/ 22 w 293"/>
                <a:gd name="T41" fmla="*/ 22 h 287"/>
                <a:gd name="T42" fmla="*/ 23 w 293"/>
                <a:gd name="T43" fmla="*/ 15 h 287"/>
                <a:gd name="T44" fmla="*/ 25 w 293"/>
                <a:gd name="T45" fmla="*/ 9 h 287"/>
                <a:gd name="T46" fmla="*/ 28 w 293"/>
                <a:gd name="T47" fmla="*/ 6 h 287"/>
                <a:gd name="T48" fmla="*/ 33 w 293"/>
                <a:gd name="T49" fmla="*/ 5 h 287"/>
                <a:gd name="T50" fmla="*/ 31 w 293"/>
                <a:gd name="T51" fmla="*/ 8 h 287"/>
                <a:gd name="T52" fmla="*/ 30 w 293"/>
                <a:gd name="T53" fmla="*/ 10 h 287"/>
                <a:gd name="T54" fmla="*/ 29 w 293"/>
                <a:gd name="T55" fmla="*/ 13 h 287"/>
                <a:gd name="T56" fmla="*/ 28 w 293"/>
                <a:gd name="T57" fmla="*/ 16 h 287"/>
                <a:gd name="T58" fmla="*/ 27 w 293"/>
                <a:gd name="T59" fmla="*/ 24 h 287"/>
                <a:gd name="T60" fmla="*/ 26 w 293"/>
                <a:gd name="T61" fmla="*/ 32 h 287"/>
                <a:gd name="T62" fmla="*/ 26 w 293"/>
                <a:gd name="T63" fmla="*/ 40 h 287"/>
                <a:gd name="T64" fmla="*/ 25 w 293"/>
                <a:gd name="T65" fmla="*/ 49 h 287"/>
                <a:gd name="T66" fmla="*/ 24 w 293"/>
                <a:gd name="T67" fmla="*/ 56 h 287"/>
                <a:gd name="T68" fmla="*/ 22 w 293"/>
                <a:gd name="T69" fmla="*/ 63 h 287"/>
                <a:gd name="T70" fmla="*/ 20 w 293"/>
                <a:gd name="T71" fmla="*/ 68 h 287"/>
                <a:gd name="T72" fmla="*/ 17 w 293"/>
                <a:gd name="T73" fmla="*/ 71 h 2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3"/>
                <a:gd name="T112" fmla="*/ 0 h 287"/>
                <a:gd name="T113" fmla="*/ 293 w 293"/>
                <a:gd name="T114" fmla="*/ 287 h 2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9" name="Freeform 97"/>
            <p:cNvSpPr>
              <a:spLocks/>
            </p:cNvSpPr>
            <p:nvPr/>
          </p:nvSpPr>
          <p:spPr bwMode="auto">
            <a:xfrm>
              <a:off x="4914" y="2139"/>
              <a:ext cx="93" cy="124"/>
            </a:xfrm>
            <a:custGeom>
              <a:avLst/>
              <a:gdLst>
                <a:gd name="T0" fmla="*/ 16 w 281"/>
                <a:gd name="T1" fmla="*/ 62 h 247"/>
                <a:gd name="T2" fmla="*/ 11 w 281"/>
                <a:gd name="T3" fmla="*/ 57 h 247"/>
                <a:gd name="T4" fmla="*/ 7 w 281"/>
                <a:gd name="T5" fmla="*/ 52 h 247"/>
                <a:gd name="T6" fmla="*/ 5 w 281"/>
                <a:gd name="T7" fmla="*/ 45 h 247"/>
                <a:gd name="T8" fmla="*/ 3 w 281"/>
                <a:gd name="T9" fmla="*/ 38 h 247"/>
                <a:gd name="T10" fmla="*/ 1 w 281"/>
                <a:gd name="T11" fmla="*/ 30 h 247"/>
                <a:gd name="T12" fmla="*/ 0 w 281"/>
                <a:gd name="T13" fmla="*/ 22 h 247"/>
                <a:gd name="T14" fmla="*/ 0 w 281"/>
                <a:gd name="T15" fmla="*/ 12 h 247"/>
                <a:gd name="T16" fmla="*/ 0 w 281"/>
                <a:gd name="T17" fmla="*/ 4 h 247"/>
                <a:gd name="T18" fmla="*/ 0 w 281"/>
                <a:gd name="T19" fmla="*/ 11 h 247"/>
                <a:gd name="T20" fmla="*/ 1 w 281"/>
                <a:gd name="T21" fmla="*/ 18 h 247"/>
                <a:gd name="T22" fmla="*/ 2 w 281"/>
                <a:gd name="T23" fmla="*/ 24 h 247"/>
                <a:gd name="T24" fmla="*/ 4 w 281"/>
                <a:gd name="T25" fmla="*/ 30 h 247"/>
                <a:gd name="T26" fmla="*/ 6 w 281"/>
                <a:gd name="T27" fmla="*/ 35 h 247"/>
                <a:gd name="T28" fmla="*/ 8 w 281"/>
                <a:gd name="T29" fmla="*/ 39 h 247"/>
                <a:gd name="T30" fmla="*/ 11 w 281"/>
                <a:gd name="T31" fmla="*/ 41 h 247"/>
                <a:gd name="T32" fmla="*/ 15 w 281"/>
                <a:gd name="T33" fmla="*/ 42 h 247"/>
                <a:gd name="T34" fmla="*/ 17 w 281"/>
                <a:gd name="T35" fmla="*/ 38 h 247"/>
                <a:gd name="T36" fmla="*/ 19 w 281"/>
                <a:gd name="T37" fmla="*/ 32 h 247"/>
                <a:gd name="T38" fmla="*/ 20 w 281"/>
                <a:gd name="T39" fmla="*/ 24 h 247"/>
                <a:gd name="T40" fmla="*/ 21 w 281"/>
                <a:gd name="T41" fmla="*/ 17 h 247"/>
                <a:gd name="T42" fmla="*/ 22 w 281"/>
                <a:gd name="T43" fmla="*/ 10 h 247"/>
                <a:gd name="T44" fmla="*/ 24 w 281"/>
                <a:gd name="T45" fmla="*/ 5 h 247"/>
                <a:gd name="T46" fmla="*/ 26 w 281"/>
                <a:gd name="T47" fmla="*/ 1 h 247"/>
                <a:gd name="T48" fmla="*/ 31 w 281"/>
                <a:gd name="T49" fmla="*/ 0 h 247"/>
                <a:gd name="T50" fmla="*/ 30 w 281"/>
                <a:gd name="T51" fmla="*/ 3 h 247"/>
                <a:gd name="T52" fmla="*/ 28 w 281"/>
                <a:gd name="T53" fmla="*/ 5 h 247"/>
                <a:gd name="T54" fmla="*/ 27 w 281"/>
                <a:gd name="T55" fmla="*/ 8 h 247"/>
                <a:gd name="T56" fmla="*/ 27 w 281"/>
                <a:gd name="T57" fmla="*/ 10 h 247"/>
                <a:gd name="T58" fmla="*/ 25 w 281"/>
                <a:gd name="T59" fmla="*/ 17 h 247"/>
                <a:gd name="T60" fmla="*/ 25 w 281"/>
                <a:gd name="T61" fmla="*/ 24 h 247"/>
                <a:gd name="T62" fmla="*/ 24 w 281"/>
                <a:gd name="T63" fmla="*/ 32 h 247"/>
                <a:gd name="T64" fmla="*/ 23 w 281"/>
                <a:gd name="T65" fmla="*/ 40 h 247"/>
                <a:gd name="T66" fmla="*/ 22 w 281"/>
                <a:gd name="T67" fmla="*/ 47 h 247"/>
                <a:gd name="T68" fmla="*/ 21 w 281"/>
                <a:gd name="T69" fmla="*/ 54 h 247"/>
                <a:gd name="T70" fmla="*/ 19 w 281"/>
                <a:gd name="T71" fmla="*/ 59 h 247"/>
                <a:gd name="T72" fmla="*/ 16 w 281"/>
                <a:gd name="T73" fmla="*/ 62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1"/>
                <a:gd name="T112" fmla="*/ 0 h 247"/>
                <a:gd name="T113" fmla="*/ 281 w 281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0" name="Freeform 98"/>
            <p:cNvSpPr>
              <a:spLocks/>
            </p:cNvSpPr>
            <p:nvPr/>
          </p:nvSpPr>
          <p:spPr bwMode="auto">
            <a:xfrm>
              <a:off x="4916" y="2141"/>
              <a:ext cx="89" cy="113"/>
            </a:xfrm>
            <a:custGeom>
              <a:avLst/>
              <a:gdLst>
                <a:gd name="T0" fmla="*/ 15 w 266"/>
                <a:gd name="T1" fmla="*/ 56 h 228"/>
                <a:gd name="T2" fmla="*/ 11 w 266"/>
                <a:gd name="T3" fmla="*/ 53 h 228"/>
                <a:gd name="T4" fmla="*/ 7 w 266"/>
                <a:gd name="T5" fmla="*/ 48 h 228"/>
                <a:gd name="T6" fmla="*/ 5 w 266"/>
                <a:gd name="T7" fmla="*/ 44 h 228"/>
                <a:gd name="T8" fmla="*/ 3 w 266"/>
                <a:gd name="T9" fmla="*/ 38 h 228"/>
                <a:gd name="T10" fmla="*/ 2 w 266"/>
                <a:gd name="T11" fmla="*/ 32 h 228"/>
                <a:gd name="T12" fmla="*/ 1 w 266"/>
                <a:gd name="T13" fmla="*/ 26 h 228"/>
                <a:gd name="T14" fmla="*/ 0 w 266"/>
                <a:gd name="T15" fmla="*/ 18 h 228"/>
                <a:gd name="T16" fmla="*/ 0 w 266"/>
                <a:gd name="T17" fmla="*/ 11 h 228"/>
                <a:gd name="T18" fmla="*/ 0 w 266"/>
                <a:gd name="T19" fmla="*/ 17 h 228"/>
                <a:gd name="T20" fmla="*/ 1 w 266"/>
                <a:gd name="T21" fmla="*/ 23 h 228"/>
                <a:gd name="T22" fmla="*/ 2 w 266"/>
                <a:gd name="T23" fmla="*/ 27 h 228"/>
                <a:gd name="T24" fmla="*/ 4 w 266"/>
                <a:gd name="T25" fmla="*/ 31 h 228"/>
                <a:gd name="T26" fmla="*/ 6 w 266"/>
                <a:gd name="T27" fmla="*/ 35 h 228"/>
                <a:gd name="T28" fmla="*/ 8 w 266"/>
                <a:gd name="T29" fmla="*/ 38 h 228"/>
                <a:gd name="T30" fmla="*/ 11 w 266"/>
                <a:gd name="T31" fmla="*/ 40 h 228"/>
                <a:gd name="T32" fmla="*/ 14 w 266"/>
                <a:gd name="T33" fmla="*/ 41 h 228"/>
                <a:gd name="T34" fmla="*/ 17 w 266"/>
                <a:gd name="T35" fmla="*/ 36 h 228"/>
                <a:gd name="T36" fmla="*/ 18 w 266"/>
                <a:gd name="T37" fmla="*/ 31 h 228"/>
                <a:gd name="T38" fmla="*/ 19 w 266"/>
                <a:gd name="T39" fmla="*/ 24 h 228"/>
                <a:gd name="T40" fmla="*/ 20 w 266"/>
                <a:gd name="T41" fmla="*/ 17 h 228"/>
                <a:gd name="T42" fmla="*/ 22 w 266"/>
                <a:gd name="T43" fmla="*/ 10 h 228"/>
                <a:gd name="T44" fmla="*/ 23 w 266"/>
                <a:gd name="T45" fmla="*/ 5 h 228"/>
                <a:gd name="T46" fmla="*/ 26 w 266"/>
                <a:gd name="T47" fmla="*/ 1 h 228"/>
                <a:gd name="T48" fmla="*/ 30 w 266"/>
                <a:gd name="T49" fmla="*/ 0 h 228"/>
                <a:gd name="T50" fmla="*/ 29 w 266"/>
                <a:gd name="T51" fmla="*/ 1 h 228"/>
                <a:gd name="T52" fmla="*/ 28 w 266"/>
                <a:gd name="T53" fmla="*/ 4 h 228"/>
                <a:gd name="T54" fmla="*/ 27 w 266"/>
                <a:gd name="T55" fmla="*/ 7 h 228"/>
                <a:gd name="T56" fmla="*/ 26 w 266"/>
                <a:gd name="T57" fmla="*/ 9 h 228"/>
                <a:gd name="T58" fmla="*/ 25 w 266"/>
                <a:gd name="T59" fmla="*/ 14 h 228"/>
                <a:gd name="T60" fmla="*/ 24 w 266"/>
                <a:gd name="T61" fmla="*/ 21 h 228"/>
                <a:gd name="T62" fmla="*/ 23 w 266"/>
                <a:gd name="T63" fmla="*/ 28 h 228"/>
                <a:gd name="T64" fmla="*/ 23 w 266"/>
                <a:gd name="T65" fmla="*/ 35 h 228"/>
                <a:gd name="T66" fmla="*/ 21 w 266"/>
                <a:gd name="T67" fmla="*/ 43 h 228"/>
                <a:gd name="T68" fmla="*/ 20 w 266"/>
                <a:gd name="T69" fmla="*/ 49 h 228"/>
                <a:gd name="T70" fmla="*/ 18 w 266"/>
                <a:gd name="T71" fmla="*/ 53 h 228"/>
                <a:gd name="T72" fmla="*/ 15 w 266"/>
                <a:gd name="T73" fmla="*/ 56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6"/>
                <a:gd name="T112" fmla="*/ 0 h 228"/>
                <a:gd name="T113" fmla="*/ 266 w 266"/>
                <a:gd name="T114" fmla="*/ 228 h 2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1" name="Freeform 99"/>
            <p:cNvSpPr>
              <a:spLocks/>
            </p:cNvSpPr>
            <p:nvPr/>
          </p:nvSpPr>
          <p:spPr bwMode="auto">
            <a:xfrm>
              <a:off x="4918" y="2142"/>
              <a:ext cx="84" cy="103"/>
            </a:xfrm>
            <a:custGeom>
              <a:avLst/>
              <a:gdLst>
                <a:gd name="T0" fmla="*/ 14 w 252"/>
                <a:gd name="T1" fmla="*/ 52 h 206"/>
                <a:gd name="T2" fmla="*/ 10 w 252"/>
                <a:gd name="T3" fmla="*/ 49 h 206"/>
                <a:gd name="T4" fmla="*/ 8 w 252"/>
                <a:gd name="T5" fmla="*/ 46 h 206"/>
                <a:gd name="T6" fmla="*/ 5 w 252"/>
                <a:gd name="T7" fmla="*/ 43 h 206"/>
                <a:gd name="T8" fmla="*/ 3 w 252"/>
                <a:gd name="T9" fmla="*/ 39 h 206"/>
                <a:gd name="T10" fmla="*/ 2 w 252"/>
                <a:gd name="T11" fmla="*/ 35 h 206"/>
                <a:gd name="T12" fmla="*/ 1 w 252"/>
                <a:gd name="T13" fmla="*/ 30 h 206"/>
                <a:gd name="T14" fmla="*/ 0 w 252"/>
                <a:gd name="T15" fmla="*/ 26 h 206"/>
                <a:gd name="T16" fmla="*/ 0 w 252"/>
                <a:gd name="T17" fmla="*/ 21 h 206"/>
                <a:gd name="T18" fmla="*/ 0 w 252"/>
                <a:gd name="T19" fmla="*/ 25 h 206"/>
                <a:gd name="T20" fmla="*/ 1 w 252"/>
                <a:gd name="T21" fmla="*/ 28 h 206"/>
                <a:gd name="T22" fmla="*/ 2 w 252"/>
                <a:gd name="T23" fmla="*/ 31 h 206"/>
                <a:gd name="T24" fmla="*/ 4 w 252"/>
                <a:gd name="T25" fmla="*/ 35 h 206"/>
                <a:gd name="T26" fmla="*/ 6 w 252"/>
                <a:gd name="T27" fmla="*/ 37 h 206"/>
                <a:gd name="T28" fmla="*/ 8 w 252"/>
                <a:gd name="T29" fmla="*/ 39 h 206"/>
                <a:gd name="T30" fmla="*/ 11 w 252"/>
                <a:gd name="T31" fmla="*/ 40 h 206"/>
                <a:gd name="T32" fmla="*/ 14 w 252"/>
                <a:gd name="T33" fmla="*/ 41 h 206"/>
                <a:gd name="T34" fmla="*/ 16 w 252"/>
                <a:gd name="T35" fmla="*/ 37 h 206"/>
                <a:gd name="T36" fmla="*/ 17 w 252"/>
                <a:gd name="T37" fmla="*/ 31 h 206"/>
                <a:gd name="T38" fmla="*/ 18 w 252"/>
                <a:gd name="T39" fmla="*/ 25 h 206"/>
                <a:gd name="T40" fmla="*/ 19 w 252"/>
                <a:gd name="T41" fmla="*/ 18 h 206"/>
                <a:gd name="T42" fmla="*/ 21 w 252"/>
                <a:gd name="T43" fmla="*/ 11 h 206"/>
                <a:gd name="T44" fmla="*/ 23 w 252"/>
                <a:gd name="T45" fmla="*/ 5 h 206"/>
                <a:gd name="T46" fmla="*/ 25 w 252"/>
                <a:gd name="T47" fmla="*/ 1 h 206"/>
                <a:gd name="T48" fmla="*/ 28 w 252"/>
                <a:gd name="T49" fmla="*/ 0 h 206"/>
                <a:gd name="T50" fmla="*/ 27 w 252"/>
                <a:gd name="T51" fmla="*/ 2 h 206"/>
                <a:gd name="T52" fmla="*/ 26 w 252"/>
                <a:gd name="T53" fmla="*/ 4 h 206"/>
                <a:gd name="T54" fmla="*/ 26 w 252"/>
                <a:gd name="T55" fmla="*/ 6 h 206"/>
                <a:gd name="T56" fmla="*/ 25 w 252"/>
                <a:gd name="T57" fmla="*/ 9 h 206"/>
                <a:gd name="T58" fmla="*/ 24 w 252"/>
                <a:gd name="T59" fmla="*/ 12 h 206"/>
                <a:gd name="T60" fmla="*/ 23 w 252"/>
                <a:gd name="T61" fmla="*/ 18 h 206"/>
                <a:gd name="T62" fmla="*/ 22 w 252"/>
                <a:gd name="T63" fmla="*/ 25 h 206"/>
                <a:gd name="T64" fmla="*/ 21 w 252"/>
                <a:gd name="T65" fmla="*/ 32 h 206"/>
                <a:gd name="T66" fmla="*/ 20 w 252"/>
                <a:gd name="T67" fmla="*/ 39 h 206"/>
                <a:gd name="T68" fmla="*/ 18 w 252"/>
                <a:gd name="T69" fmla="*/ 45 h 206"/>
                <a:gd name="T70" fmla="*/ 16 w 252"/>
                <a:gd name="T71" fmla="*/ 49 h 206"/>
                <a:gd name="T72" fmla="*/ 14 w 252"/>
                <a:gd name="T73" fmla="*/ 52 h 2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2"/>
                <a:gd name="T112" fmla="*/ 0 h 206"/>
                <a:gd name="T113" fmla="*/ 252 w 252"/>
                <a:gd name="T114" fmla="*/ 206 h 2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2" name="Freeform 100"/>
            <p:cNvSpPr>
              <a:spLocks/>
            </p:cNvSpPr>
            <p:nvPr/>
          </p:nvSpPr>
          <p:spPr bwMode="auto">
            <a:xfrm>
              <a:off x="4910" y="2002"/>
              <a:ext cx="97" cy="128"/>
            </a:xfrm>
            <a:custGeom>
              <a:avLst/>
              <a:gdLst>
                <a:gd name="T0" fmla="*/ 0 w 291"/>
                <a:gd name="T1" fmla="*/ 34 h 255"/>
                <a:gd name="T2" fmla="*/ 4 w 291"/>
                <a:gd name="T3" fmla="*/ 36 h 255"/>
                <a:gd name="T4" fmla="*/ 8 w 291"/>
                <a:gd name="T5" fmla="*/ 37 h 255"/>
                <a:gd name="T6" fmla="*/ 11 w 291"/>
                <a:gd name="T7" fmla="*/ 39 h 255"/>
                <a:gd name="T8" fmla="*/ 15 w 291"/>
                <a:gd name="T9" fmla="*/ 41 h 255"/>
                <a:gd name="T10" fmla="*/ 19 w 291"/>
                <a:gd name="T11" fmla="*/ 44 h 255"/>
                <a:gd name="T12" fmla="*/ 23 w 291"/>
                <a:gd name="T13" fmla="*/ 49 h 255"/>
                <a:gd name="T14" fmla="*/ 27 w 291"/>
                <a:gd name="T15" fmla="*/ 55 h 255"/>
                <a:gd name="T16" fmla="*/ 32 w 291"/>
                <a:gd name="T17" fmla="*/ 64 h 255"/>
                <a:gd name="T18" fmla="*/ 32 w 291"/>
                <a:gd name="T19" fmla="*/ 62 h 255"/>
                <a:gd name="T20" fmla="*/ 32 w 291"/>
                <a:gd name="T21" fmla="*/ 60 h 255"/>
                <a:gd name="T22" fmla="*/ 31 w 291"/>
                <a:gd name="T23" fmla="*/ 58 h 255"/>
                <a:gd name="T24" fmla="*/ 31 w 291"/>
                <a:gd name="T25" fmla="*/ 56 h 255"/>
                <a:gd name="T26" fmla="*/ 29 w 291"/>
                <a:gd name="T27" fmla="*/ 49 h 255"/>
                <a:gd name="T28" fmla="*/ 28 w 291"/>
                <a:gd name="T29" fmla="*/ 40 h 255"/>
                <a:gd name="T30" fmla="*/ 26 w 291"/>
                <a:gd name="T31" fmla="*/ 30 h 255"/>
                <a:gd name="T32" fmla="*/ 25 w 291"/>
                <a:gd name="T33" fmla="*/ 20 h 255"/>
                <a:gd name="T34" fmla="*/ 23 w 291"/>
                <a:gd name="T35" fmla="*/ 11 h 255"/>
                <a:gd name="T36" fmla="*/ 21 w 291"/>
                <a:gd name="T37" fmla="*/ 5 h 255"/>
                <a:gd name="T38" fmla="*/ 17 w 291"/>
                <a:gd name="T39" fmla="*/ 0 h 255"/>
                <a:gd name="T40" fmla="*/ 13 w 291"/>
                <a:gd name="T41" fmla="*/ 0 h 255"/>
                <a:gd name="T42" fmla="*/ 10 w 291"/>
                <a:gd name="T43" fmla="*/ 3 h 255"/>
                <a:gd name="T44" fmla="*/ 8 w 291"/>
                <a:gd name="T45" fmla="*/ 6 h 255"/>
                <a:gd name="T46" fmla="*/ 5 w 291"/>
                <a:gd name="T47" fmla="*/ 9 h 255"/>
                <a:gd name="T48" fmla="*/ 4 w 291"/>
                <a:gd name="T49" fmla="*/ 13 h 255"/>
                <a:gd name="T50" fmla="*/ 2 w 291"/>
                <a:gd name="T51" fmla="*/ 18 h 255"/>
                <a:gd name="T52" fmla="*/ 2 w 291"/>
                <a:gd name="T53" fmla="*/ 23 h 255"/>
                <a:gd name="T54" fmla="*/ 1 w 291"/>
                <a:gd name="T55" fmla="*/ 28 h 255"/>
                <a:gd name="T56" fmla="*/ 0 w 291"/>
                <a:gd name="T57" fmla="*/ 34 h 2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1"/>
                <a:gd name="T88" fmla="*/ 0 h 255"/>
                <a:gd name="T89" fmla="*/ 291 w 291"/>
                <a:gd name="T90" fmla="*/ 255 h 2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3" name="Freeform 101"/>
            <p:cNvSpPr>
              <a:spLocks/>
            </p:cNvSpPr>
            <p:nvPr/>
          </p:nvSpPr>
          <p:spPr bwMode="auto">
            <a:xfrm>
              <a:off x="4915" y="2008"/>
              <a:ext cx="87" cy="116"/>
            </a:xfrm>
            <a:custGeom>
              <a:avLst/>
              <a:gdLst>
                <a:gd name="T0" fmla="*/ 0 w 262"/>
                <a:gd name="T1" fmla="*/ 31 h 231"/>
                <a:gd name="T2" fmla="*/ 3 w 262"/>
                <a:gd name="T3" fmla="*/ 32 h 231"/>
                <a:gd name="T4" fmla="*/ 7 w 262"/>
                <a:gd name="T5" fmla="*/ 34 h 231"/>
                <a:gd name="T6" fmla="*/ 10 w 262"/>
                <a:gd name="T7" fmla="*/ 35 h 231"/>
                <a:gd name="T8" fmla="*/ 14 w 262"/>
                <a:gd name="T9" fmla="*/ 37 h 231"/>
                <a:gd name="T10" fmla="*/ 17 w 262"/>
                <a:gd name="T11" fmla="*/ 40 h 231"/>
                <a:gd name="T12" fmla="*/ 21 w 262"/>
                <a:gd name="T13" fmla="*/ 44 h 231"/>
                <a:gd name="T14" fmla="*/ 24 w 262"/>
                <a:gd name="T15" fmla="*/ 50 h 231"/>
                <a:gd name="T16" fmla="*/ 29 w 262"/>
                <a:gd name="T17" fmla="*/ 58 h 231"/>
                <a:gd name="T18" fmla="*/ 29 w 262"/>
                <a:gd name="T19" fmla="*/ 56 h 231"/>
                <a:gd name="T20" fmla="*/ 29 w 262"/>
                <a:gd name="T21" fmla="*/ 54 h 231"/>
                <a:gd name="T22" fmla="*/ 28 w 262"/>
                <a:gd name="T23" fmla="*/ 52 h 231"/>
                <a:gd name="T24" fmla="*/ 28 w 262"/>
                <a:gd name="T25" fmla="*/ 50 h 231"/>
                <a:gd name="T26" fmla="*/ 26 w 262"/>
                <a:gd name="T27" fmla="*/ 44 h 231"/>
                <a:gd name="T28" fmla="*/ 25 w 262"/>
                <a:gd name="T29" fmla="*/ 36 h 231"/>
                <a:gd name="T30" fmla="*/ 24 w 262"/>
                <a:gd name="T31" fmla="*/ 27 h 231"/>
                <a:gd name="T32" fmla="*/ 22 w 262"/>
                <a:gd name="T33" fmla="*/ 18 h 231"/>
                <a:gd name="T34" fmla="*/ 21 w 262"/>
                <a:gd name="T35" fmla="*/ 10 h 231"/>
                <a:gd name="T36" fmla="*/ 19 w 262"/>
                <a:gd name="T37" fmla="*/ 4 h 231"/>
                <a:gd name="T38" fmla="*/ 15 w 262"/>
                <a:gd name="T39" fmla="*/ 0 h 231"/>
                <a:gd name="T40" fmla="*/ 11 w 262"/>
                <a:gd name="T41" fmla="*/ 0 h 231"/>
                <a:gd name="T42" fmla="*/ 9 w 262"/>
                <a:gd name="T43" fmla="*/ 2 h 231"/>
                <a:gd name="T44" fmla="*/ 7 w 262"/>
                <a:gd name="T45" fmla="*/ 5 h 231"/>
                <a:gd name="T46" fmla="*/ 5 w 262"/>
                <a:gd name="T47" fmla="*/ 8 h 231"/>
                <a:gd name="T48" fmla="*/ 3 w 262"/>
                <a:gd name="T49" fmla="*/ 12 h 231"/>
                <a:gd name="T50" fmla="*/ 2 w 262"/>
                <a:gd name="T51" fmla="*/ 16 h 231"/>
                <a:gd name="T52" fmla="*/ 1 w 262"/>
                <a:gd name="T53" fmla="*/ 20 h 231"/>
                <a:gd name="T54" fmla="*/ 0 w 262"/>
                <a:gd name="T55" fmla="*/ 25 h 231"/>
                <a:gd name="T56" fmla="*/ 0 w 262"/>
                <a:gd name="T57" fmla="*/ 31 h 2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2"/>
                <a:gd name="T88" fmla="*/ 0 h 231"/>
                <a:gd name="T89" fmla="*/ 262 w 262"/>
                <a:gd name="T90" fmla="*/ 231 h 2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4" name="Freeform 102"/>
            <p:cNvSpPr>
              <a:spLocks/>
            </p:cNvSpPr>
            <p:nvPr/>
          </p:nvSpPr>
          <p:spPr bwMode="auto">
            <a:xfrm>
              <a:off x="4919" y="2013"/>
              <a:ext cx="79" cy="104"/>
            </a:xfrm>
            <a:custGeom>
              <a:avLst/>
              <a:gdLst>
                <a:gd name="T0" fmla="*/ 0 w 237"/>
                <a:gd name="T1" fmla="*/ 27 h 209"/>
                <a:gd name="T2" fmla="*/ 3 w 237"/>
                <a:gd name="T3" fmla="*/ 29 h 209"/>
                <a:gd name="T4" fmla="*/ 6 w 237"/>
                <a:gd name="T5" fmla="*/ 30 h 209"/>
                <a:gd name="T6" fmla="*/ 9 w 237"/>
                <a:gd name="T7" fmla="*/ 31 h 209"/>
                <a:gd name="T8" fmla="*/ 12 w 237"/>
                <a:gd name="T9" fmla="*/ 33 h 209"/>
                <a:gd name="T10" fmla="*/ 15 w 237"/>
                <a:gd name="T11" fmla="*/ 36 h 209"/>
                <a:gd name="T12" fmla="*/ 19 w 237"/>
                <a:gd name="T13" fmla="*/ 39 h 209"/>
                <a:gd name="T14" fmla="*/ 22 w 237"/>
                <a:gd name="T15" fmla="*/ 44 h 209"/>
                <a:gd name="T16" fmla="*/ 26 w 237"/>
                <a:gd name="T17" fmla="*/ 52 h 209"/>
                <a:gd name="T18" fmla="*/ 26 w 237"/>
                <a:gd name="T19" fmla="*/ 50 h 209"/>
                <a:gd name="T20" fmla="*/ 26 w 237"/>
                <a:gd name="T21" fmla="*/ 48 h 209"/>
                <a:gd name="T22" fmla="*/ 26 w 237"/>
                <a:gd name="T23" fmla="*/ 47 h 209"/>
                <a:gd name="T24" fmla="*/ 26 w 237"/>
                <a:gd name="T25" fmla="*/ 45 h 209"/>
                <a:gd name="T26" fmla="*/ 24 w 237"/>
                <a:gd name="T27" fmla="*/ 39 h 209"/>
                <a:gd name="T28" fmla="*/ 23 w 237"/>
                <a:gd name="T29" fmla="*/ 32 h 209"/>
                <a:gd name="T30" fmla="*/ 21 w 237"/>
                <a:gd name="T31" fmla="*/ 24 h 209"/>
                <a:gd name="T32" fmla="*/ 20 w 237"/>
                <a:gd name="T33" fmla="*/ 16 h 209"/>
                <a:gd name="T34" fmla="*/ 19 w 237"/>
                <a:gd name="T35" fmla="*/ 9 h 209"/>
                <a:gd name="T36" fmla="*/ 17 w 237"/>
                <a:gd name="T37" fmla="*/ 3 h 209"/>
                <a:gd name="T38" fmla="*/ 14 w 237"/>
                <a:gd name="T39" fmla="*/ 0 h 209"/>
                <a:gd name="T40" fmla="*/ 10 w 237"/>
                <a:gd name="T41" fmla="*/ 0 h 209"/>
                <a:gd name="T42" fmla="*/ 8 w 237"/>
                <a:gd name="T43" fmla="*/ 1 h 209"/>
                <a:gd name="T44" fmla="*/ 6 w 237"/>
                <a:gd name="T45" fmla="*/ 4 h 209"/>
                <a:gd name="T46" fmla="*/ 5 w 237"/>
                <a:gd name="T47" fmla="*/ 7 h 209"/>
                <a:gd name="T48" fmla="*/ 3 w 237"/>
                <a:gd name="T49" fmla="*/ 11 h 209"/>
                <a:gd name="T50" fmla="*/ 2 w 237"/>
                <a:gd name="T51" fmla="*/ 14 h 209"/>
                <a:gd name="T52" fmla="*/ 1 w 237"/>
                <a:gd name="T53" fmla="*/ 18 h 209"/>
                <a:gd name="T54" fmla="*/ 0 w 237"/>
                <a:gd name="T55" fmla="*/ 23 h 209"/>
                <a:gd name="T56" fmla="*/ 0 w 237"/>
                <a:gd name="T57" fmla="*/ 27 h 2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7"/>
                <a:gd name="T88" fmla="*/ 0 h 209"/>
                <a:gd name="T89" fmla="*/ 237 w 237"/>
                <a:gd name="T90" fmla="*/ 209 h 2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5" name="Freeform 103"/>
            <p:cNvSpPr>
              <a:spLocks/>
            </p:cNvSpPr>
            <p:nvPr/>
          </p:nvSpPr>
          <p:spPr bwMode="auto">
            <a:xfrm>
              <a:off x="4924" y="2019"/>
              <a:ext cx="70" cy="92"/>
            </a:xfrm>
            <a:custGeom>
              <a:avLst/>
              <a:gdLst>
                <a:gd name="T0" fmla="*/ 0 w 209"/>
                <a:gd name="T1" fmla="*/ 24 h 184"/>
                <a:gd name="T2" fmla="*/ 3 w 209"/>
                <a:gd name="T3" fmla="*/ 25 h 184"/>
                <a:gd name="T4" fmla="*/ 5 w 209"/>
                <a:gd name="T5" fmla="*/ 26 h 184"/>
                <a:gd name="T6" fmla="*/ 8 w 209"/>
                <a:gd name="T7" fmla="*/ 27 h 184"/>
                <a:gd name="T8" fmla="*/ 11 w 209"/>
                <a:gd name="T9" fmla="*/ 29 h 184"/>
                <a:gd name="T10" fmla="*/ 14 w 209"/>
                <a:gd name="T11" fmla="*/ 31 h 184"/>
                <a:gd name="T12" fmla="*/ 17 w 209"/>
                <a:gd name="T13" fmla="*/ 35 h 184"/>
                <a:gd name="T14" fmla="*/ 20 w 209"/>
                <a:gd name="T15" fmla="*/ 40 h 184"/>
                <a:gd name="T16" fmla="*/ 23 w 209"/>
                <a:gd name="T17" fmla="*/ 46 h 184"/>
                <a:gd name="T18" fmla="*/ 23 w 209"/>
                <a:gd name="T19" fmla="*/ 43 h 184"/>
                <a:gd name="T20" fmla="*/ 23 w 209"/>
                <a:gd name="T21" fmla="*/ 40 h 184"/>
                <a:gd name="T22" fmla="*/ 21 w 209"/>
                <a:gd name="T23" fmla="*/ 35 h 184"/>
                <a:gd name="T24" fmla="*/ 20 w 209"/>
                <a:gd name="T25" fmla="*/ 28 h 184"/>
                <a:gd name="T26" fmla="*/ 19 w 209"/>
                <a:gd name="T27" fmla="*/ 22 h 184"/>
                <a:gd name="T28" fmla="*/ 18 w 209"/>
                <a:gd name="T29" fmla="*/ 14 h 184"/>
                <a:gd name="T30" fmla="*/ 17 w 209"/>
                <a:gd name="T31" fmla="*/ 8 h 184"/>
                <a:gd name="T32" fmla="*/ 15 w 209"/>
                <a:gd name="T33" fmla="*/ 3 h 184"/>
                <a:gd name="T34" fmla="*/ 12 w 209"/>
                <a:gd name="T35" fmla="*/ 0 h 184"/>
                <a:gd name="T36" fmla="*/ 9 w 209"/>
                <a:gd name="T37" fmla="*/ 0 h 184"/>
                <a:gd name="T38" fmla="*/ 7 w 209"/>
                <a:gd name="T39" fmla="*/ 1 h 184"/>
                <a:gd name="T40" fmla="*/ 5 w 209"/>
                <a:gd name="T41" fmla="*/ 4 h 184"/>
                <a:gd name="T42" fmla="*/ 4 w 209"/>
                <a:gd name="T43" fmla="*/ 6 h 184"/>
                <a:gd name="T44" fmla="*/ 3 w 209"/>
                <a:gd name="T45" fmla="*/ 10 h 184"/>
                <a:gd name="T46" fmla="*/ 2 w 209"/>
                <a:gd name="T47" fmla="*/ 12 h 184"/>
                <a:gd name="T48" fmla="*/ 1 w 209"/>
                <a:gd name="T49" fmla="*/ 17 h 184"/>
                <a:gd name="T50" fmla="*/ 0 w 209"/>
                <a:gd name="T51" fmla="*/ 20 h 184"/>
                <a:gd name="T52" fmla="*/ 0 w 209"/>
                <a:gd name="T53" fmla="*/ 24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9"/>
                <a:gd name="T82" fmla="*/ 0 h 184"/>
                <a:gd name="T83" fmla="*/ 209 w 209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6" name="Freeform 104"/>
            <p:cNvSpPr>
              <a:spLocks/>
            </p:cNvSpPr>
            <p:nvPr/>
          </p:nvSpPr>
          <p:spPr bwMode="auto">
            <a:xfrm>
              <a:off x="5202" y="1975"/>
              <a:ext cx="21" cy="105"/>
            </a:xfrm>
            <a:custGeom>
              <a:avLst/>
              <a:gdLst>
                <a:gd name="T0" fmla="*/ 7 w 64"/>
                <a:gd name="T1" fmla="*/ 0 h 210"/>
                <a:gd name="T2" fmla="*/ 6 w 64"/>
                <a:gd name="T3" fmla="*/ 7 h 210"/>
                <a:gd name="T4" fmla="*/ 5 w 64"/>
                <a:gd name="T5" fmla="*/ 13 h 210"/>
                <a:gd name="T6" fmla="*/ 5 w 64"/>
                <a:gd name="T7" fmla="*/ 20 h 210"/>
                <a:gd name="T8" fmla="*/ 4 w 64"/>
                <a:gd name="T9" fmla="*/ 26 h 210"/>
                <a:gd name="T10" fmla="*/ 3 w 64"/>
                <a:gd name="T11" fmla="*/ 33 h 210"/>
                <a:gd name="T12" fmla="*/ 2 w 64"/>
                <a:gd name="T13" fmla="*/ 40 h 210"/>
                <a:gd name="T14" fmla="*/ 1 w 64"/>
                <a:gd name="T15" fmla="*/ 46 h 210"/>
                <a:gd name="T16" fmla="*/ 0 w 64"/>
                <a:gd name="T17" fmla="*/ 53 h 210"/>
                <a:gd name="T18" fmla="*/ 1 w 64"/>
                <a:gd name="T19" fmla="*/ 49 h 210"/>
                <a:gd name="T20" fmla="*/ 2 w 64"/>
                <a:gd name="T21" fmla="*/ 46 h 210"/>
                <a:gd name="T22" fmla="*/ 2 w 64"/>
                <a:gd name="T23" fmla="*/ 42 h 210"/>
                <a:gd name="T24" fmla="*/ 3 w 64"/>
                <a:gd name="T25" fmla="*/ 38 h 210"/>
                <a:gd name="T26" fmla="*/ 4 w 64"/>
                <a:gd name="T27" fmla="*/ 33 h 210"/>
                <a:gd name="T28" fmla="*/ 5 w 64"/>
                <a:gd name="T29" fmla="*/ 28 h 210"/>
                <a:gd name="T30" fmla="*/ 5 w 64"/>
                <a:gd name="T31" fmla="*/ 24 h 210"/>
                <a:gd name="T32" fmla="*/ 6 w 64"/>
                <a:gd name="T33" fmla="*/ 19 h 210"/>
                <a:gd name="T34" fmla="*/ 6 w 64"/>
                <a:gd name="T35" fmla="*/ 17 h 210"/>
                <a:gd name="T36" fmla="*/ 6 w 64"/>
                <a:gd name="T37" fmla="*/ 14 h 210"/>
                <a:gd name="T38" fmla="*/ 6 w 64"/>
                <a:gd name="T39" fmla="*/ 12 h 210"/>
                <a:gd name="T40" fmla="*/ 7 w 64"/>
                <a:gd name="T41" fmla="*/ 10 h 210"/>
                <a:gd name="T42" fmla="*/ 7 w 64"/>
                <a:gd name="T43" fmla="*/ 7 h 210"/>
                <a:gd name="T44" fmla="*/ 7 w 64"/>
                <a:gd name="T45" fmla="*/ 5 h 210"/>
                <a:gd name="T46" fmla="*/ 7 w 64"/>
                <a:gd name="T47" fmla="*/ 2 h 210"/>
                <a:gd name="T48" fmla="*/ 7 w 64"/>
                <a:gd name="T49" fmla="*/ 0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210"/>
                <a:gd name="T77" fmla="*/ 64 w 64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0">
              <a:solidFill>
                <a:srgbClr val="A3735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7" name="Freeform 105"/>
            <p:cNvSpPr>
              <a:spLocks/>
            </p:cNvSpPr>
            <p:nvPr/>
          </p:nvSpPr>
          <p:spPr bwMode="auto">
            <a:xfrm>
              <a:off x="5009" y="1957"/>
              <a:ext cx="19" cy="38"/>
            </a:xfrm>
            <a:custGeom>
              <a:avLst/>
              <a:gdLst>
                <a:gd name="T0" fmla="*/ 3 w 57"/>
                <a:gd name="T1" fmla="*/ 0 h 76"/>
                <a:gd name="T2" fmla="*/ 4 w 57"/>
                <a:gd name="T3" fmla="*/ 1 h 76"/>
                <a:gd name="T4" fmla="*/ 5 w 57"/>
                <a:gd name="T5" fmla="*/ 2 h 76"/>
                <a:gd name="T6" fmla="*/ 6 w 57"/>
                <a:gd name="T7" fmla="*/ 4 h 76"/>
                <a:gd name="T8" fmla="*/ 6 w 57"/>
                <a:gd name="T9" fmla="*/ 5 h 76"/>
                <a:gd name="T10" fmla="*/ 6 w 57"/>
                <a:gd name="T11" fmla="*/ 7 h 76"/>
                <a:gd name="T12" fmla="*/ 6 w 57"/>
                <a:gd name="T13" fmla="*/ 10 h 76"/>
                <a:gd name="T14" fmla="*/ 6 w 57"/>
                <a:gd name="T15" fmla="*/ 11 h 76"/>
                <a:gd name="T16" fmla="*/ 6 w 57"/>
                <a:gd name="T17" fmla="*/ 13 h 76"/>
                <a:gd name="T18" fmla="*/ 6 w 57"/>
                <a:gd name="T19" fmla="*/ 14 h 76"/>
                <a:gd name="T20" fmla="*/ 5 w 57"/>
                <a:gd name="T21" fmla="*/ 16 h 76"/>
                <a:gd name="T22" fmla="*/ 4 w 57"/>
                <a:gd name="T23" fmla="*/ 18 h 76"/>
                <a:gd name="T24" fmla="*/ 3 w 57"/>
                <a:gd name="T25" fmla="*/ 19 h 76"/>
                <a:gd name="T26" fmla="*/ 2 w 57"/>
                <a:gd name="T27" fmla="*/ 18 h 76"/>
                <a:gd name="T28" fmla="*/ 1 w 57"/>
                <a:gd name="T29" fmla="*/ 16 h 76"/>
                <a:gd name="T30" fmla="*/ 0 w 57"/>
                <a:gd name="T31" fmla="*/ 14 h 76"/>
                <a:gd name="T32" fmla="*/ 0 w 57"/>
                <a:gd name="T33" fmla="*/ 13 h 76"/>
                <a:gd name="T34" fmla="*/ 0 w 57"/>
                <a:gd name="T35" fmla="*/ 11 h 76"/>
                <a:gd name="T36" fmla="*/ 0 w 57"/>
                <a:gd name="T37" fmla="*/ 10 h 76"/>
                <a:gd name="T38" fmla="*/ 0 w 57"/>
                <a:gd name="T39" fmla="*/ 7 h 76"/>
                <a:gd name="T40" fmla="*/ 0 w 57"/>
                <a:gd name="T41" fmla="*/ 5 h 76"/>
                <a:gd name="T42" fmla="*/ 0 w 57"/>
                <a:gd name="T43" fmla="*/ 4 h 76"/>
                <a:gd name="T44" fmla="*/ 1 w 57"/>
                <a:gd name="T45" fmla="*/ 2 h 76"/>
                <a:gd name="T46" fmla="*/ 2 w 57"/>
                <a:gd name="T47" fmla="*/ 1 h 76"/>
                <a:gd name="T48" fmla="*/ 3 w 57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76"/>
                <a:gd name="T77" fmla="*/ 57 w 57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8" name="Freeform 106"/>
            <p:cNvSpPr>
              <a:spLocks/>
            </p:cNvSpPr>
            <p:nvPr/>
          </p:nvSpPr>
          <p:spPr bwMode="auto">
            <a:xfrm>
              <a:off x="4811" y="1910"/>
              <a:ext cx="19" cy="36"/>
            </a:xfrm>
            <a:custGeom>
              <a:avLst/>
              <a:gdLst>
                <a:gd name="T0" fmla="*/ 3 w 57"/>
                <a:gd name="T1" fmla="*/ 0 h 73"/>
                <a:gd name="T2" fmla="*/ 4 w 57"/>
                <a:gd name="T3" fmla="*/ 0 h 73"/>
                <a:gd name="T4" fmla="*/ 5 w 57"/>
                <a:gd name="T5" fmla="*/ 2 h 73"/>
                <a:gd name="T6" fmla="*/ 6 w 57"/>
                <a:gd name="T7" fmla="*/ 3 h 73"/>
                <a:gd name="T8" fmla="*/ 6 w 57"/>
                <a:gd name="T9" fmla="*/ 5 h 73"/>
                <a:gd name="T10" fmla="*/ 6 w 57"/>
                <a:gd name="T11" fmla="*/ 7 h 73"/>
                <a:gd name="T12" fmla="*/ 6 w 57"/>
                <a:gd name="T13" fmla="*/ 9 h 73"/>
                <a:gd name="T14" fmla="*/ 6 w 57"/>
                <a:gd name="T15" fmla="*/ 12 h 73"/>
                <a:gd name="T16" fmla="*/ 5 w 57"/>
                <a:gd name="T17" fmla="*/ 15 h 73"/>
                <a:gd name="T18" fmla="*/ 4 w 57"/>
                <a:gd name="T19" fmla="*/ 17 h 73"/>
                <a:gd name="T20" fmla="*/ 3 w 57"/>
                <a:gd name="T21" fmla="*/ 18 h 73"/>
                <a:gd name="T22" fmla="*/ 2 w 57"/>
                <a:gd name="T23" fmla="*/ 17 h 73"/>
                <a:gd name="T24" fmla="*/ 1 w 57"/>
                <a:gd name="T25" fmla="*/ 15 h 73"/>
                <a:gd name="T26" fmla="*/ 0 w 57"/>
                <a:gd name="T27" fmla="*/ 12 h 73"/>
                <a:gd name="T28" fmla="*/ 0 w 57"/>
                <a:gd name="T29" fmla="*/ 9 h 73"/>
                <a:gd name="T30" fmla="*/ 0 w 57"/>
                <a:gd name="T31" fmla="*/ 7 h 73"/>
                <a:gd name="T32" fmla="*/ 0 w 57"/>
                <a:gd name="T33" fmla="*/ 5 h 73"/>
                <a:gd name="T34" fmla="*/ 0 w 57"/>
                <a:gd name="T35" fmla="*/ 3 h 73"/>
                <a:gd name="T36" fmla="*/ 1 w 57"/>
                <a:gd name="T37" fmla="*/ 2 h 73"/>
                <a:gd name="T38" fmla="*/ 2 w 57"/>
                <a:gd name="T39" fmla="*/ 0 h 73"/>
                <a:gd name="T40" fmla="*/ 3 w 57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73"/>
                <a:gd name="T65" fmla="*/ 57 w 57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9" name="Freeform 107"/>
            <p:cNvSpPr>
              <a:spLocks/>
            </p:cNvSpPr>
            <p:nvPr/>
          </p:nvSpPr>
          <p:spPr bwMode="auto">
            <a:xfrm>
              <a:off x="4905" y="2025"/>
              <a:ext cx="83" cy="115"/>
            </a:xfrm>
            <a:custGeom>
              <a:avLst/>
              <a:gdLst>
                <a:gd name="T0" fmla="*/ 10 w 249"/>
                <a:gd name="T1" fmla="*/ 0 h 230"/>
                <a:gd name="T2" fmla="*/ 16 w 249"/>
                <a:gd name="T3" fmla="*/ 1 h 230"/>
                <a:gd name="T4" fmla="*/ 19 w 249"/>
                <a:gd name="T5" fmla="*/ 5 h 230"/>
                <a:gd name="T6" fmla="*/ 22 w 249"/>
                <a:gd name="T7" fmla="*/ 10 h 230"/>
                <a:gd name="T8" fmla="*/ 23 w 249"/>
                <a:gd name="T9" fmla="*/ 15 h 230"/>
                <a:gd name="T10" fmla="*/ 24 w 249"/>
                <a:gd name="T11" fmla="*/ 22 h 230"/>
                <a:gd name="T12" fmla="*/ 25 w 249"/>
                <a:gd name="T13" fmla="*/ 29 h 230"/>
                <a:gd name="T14" fmla="*/ 26 w 249"/>
                <a:gd name="T15" fmla="*/ 36 h 230"/>
                <a:gd name="T16" fmla="*/ 28 w 249"/>
                <a:gd name="T17" fmla="*/ 42 h 230"/>
                <a:gd name="T18" fmla="*/ 25 w 249"/>
                <a:gd name="T19" fmla="*/ 40 h 230"/>
                <a:gd name="T20" fmla="*/ 23 w 249"/>
                <a:gd name="T21" fmla="*/ 39 h 230"/>
                <a:gd name="T22" fmla="*/ 22 w 249"/>
                <a:gd name="T23" fmla="*/ 37 h 230"/>
                <a:gd name="T24" fmla="*/ 21 w 249"/>
                <a:gd name="T25" fmla="*/ 36 h 230"/>
                <a:gd name="T26" fmla="*/ 19 w 249"/>
                <a:gd name="T27" fmla="*/ 34 h 230"/>
                <a:gd name="T28" fmla="*/ 18 w 249"/>
                <a:gd name="T29" fmla="*/ 33 h 230"/>
                <a:gd name="T30" fmla="*/ 17 w 249"/>
                <a:gd name="T31" fmla="*/ 33 h 230"/>
                <a:gd name="T32" fmla="*/ 16 w 249"/>
                <a:gd name="T33" fmla="*/ 34 h 230"/>
                <a:gd name="T34" fmla="*/ 15 w 249"/>
                <a:gd name="T35" fmla="*/ 36 h 230"/>
                <a:gd name="T36" fmla="*/ 14 w 249"/>
                <a:gd name="T37" fmla="*/ 39 h 230"/>
                <a:gd name="T38" fmla="*/ 14 w 249"/>
                <a:gd name="T39" fmla="*/ 42 h 230"/>
                <a:gd name="T40" fmla="*/ 14 w 249"/>
                <a:gd name="T41" fmla="*/ 46 h 230"/>
                <a:gd name="T42" fmla="*/ 13 w 249"/>
                <a:gd name="T43" fmla="*/ 50 h 230"/>
                <a:gd name="T44" fmla="*/ 12 w 249"/>
                <a:gd name="T45" fmla="*/ 54 h 230"/>
                <a:gd name="T46" fmla="*/ 11 w 249"/>
                <a:gd name="T47" fmla="*/ 56 h 230"/>
                <a:gd name="T48" fmla="*/ 9 w 249"/>
                <a:gd name="T49" fmla="*/ 58 h 230"/>
                <a:gd name="T50" fmla="*/ 5 w 249"/>
                <a:gd name="T51" fmla="*/ 53 h 230"/>
                <a:gd name="T52" fmla="*/ 2 w 249"/>
                <a:gd name="T53" fmla="*/ 46 h 230"/>
                <a:gd name="T54" fmla="*/ 0 w 249"/>
                <a:gd name="T55" fmla="*/ 37 h 230"/>
                <a:gd name="T56" fmla="*/ 0 w 249"/>
                <a:gd name="T57" fmla="*/ 29 h 230"/>
                <a:gd name="T58" fmla="*/ 1 w 249"/>
                <a:gd name="T59" fmla="*/ 20 h 230"/>
                <a:gd name="T60" fmla="*/ 3 w 249"/>
                <a:gd name="T61" fmla="*/ 12 h 230"/>
                <a:gd name="T62" fmla="*/ 6 w 249"/>
                <a:gd name="T63" fmla="*/ 5 h 230"/>
                <a:gd name="T64" fmla="*/ 10 w 249"/>
                <a:gd name="T65" fmla="*/ 0 h 2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30"/>
                <a:gd name="T101" fmla="*/ 249 w 249"/>
                <a:gd name="T102" fmla="*/ 230 h 2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0" name="Freeform 108"/>
            <p:cNvSpPr>
              <a:spLocks/>
            </p:cNvSpPr>
            <p:nvPr/>
          </p:nvSpPr>
          <p:spPr bwMode="auto">
            <a:xfrm>
              <a:off x="4911" y="2026"/>
              <a:ext cx="74" cy="105"/>
            </a:xfrm>
            <a:custGeom>
              <a:avLst/>
              <a:gdLst>
                <a:gd name="T0" fmla="*/ 10 w 222"/>
                <a:gd name="T1" fmla="*/ 0 h 210"/>
                <a:gd name="T2" fmla="*/ 14 w 222"/>
                <a:gd name="T3" fmla="*/ 1 h 210"/>
                <a:gd name="T4" fmla="*/ 17 w 222"/>
                <a:gd name="T5" fmla="*/ 3 h 210"/>
                <a:gd name="T6" fmla="*/ 19 w 222"/>
                <a:gd name="T7" fmla="*/ 7 h 210"/>
                <a:gd name="T8" fmla="*/ 21 w 222"/>
                <a:gd name="T9" fmla="*/ 13 h 210"/>
                <a:gd name="T10" fmla="*/ 22 w 222"/>
                <a:gd name="T11" fmla="*/ 19 h 210"/>
                <a:gd name="T12" fmla="*/ 22 w 222"/>
                <a:gd name="T13" fmla="*/ 25 h 210"/>
                <a:gd name="T14" fmla="*/ 23 w 222"/>
                <a:gd name="T15" fmla="*/ 30 h 210"/>
                <a:gd name="T16" fmla="*/ 25 w 222"/>
                <a:gd name="T17" fmla="*/ 37 h 210"/>
                <a:gd name="T18" fmla="*/ 23 w 222"/>
                <a:gd name="T19" fmla="*/ 36 h 210"/>
                <a:gd name="T20" fmla="*/ 21 w 222"/>
                <a:gd name="T21" fmla="*/ 35 h 210"/>
                <a:gd name="T22" fmla="*/ 19 w 222"/>
                <a:gd name="T23" fmla="*/ 34 h 210"/>
                <a:gd name="T24" fmla="*/ 18 w 222"/>
                <a:gd name="T25" fmla="*/ 33 h 210"/>
                <a:gd name="T26" fmla="*/ 16 w 222"/>
                <a:gd name="T27" fmla="*/ 31 h 210"/>
                <a:gd name="T28" fmla="*/ 15 w 222"/>
                <a:gd name="T29" fmla="*/ 31 h 210"/>
                <a:gd name="T30" fmla="*/ 14 w 222"/>
                <a:gd name="T31" fmla="*/ 31 h 210"/>
                <a:gd name="T32" fmla="*/ 14 w 222"/>
                <a:gd name="T33" fmla="*/ 33 h 210"/>
                <a:gd name="T34" fmla="*/ 13 w 222"/>
                <a:gd name="T35" fmla="*/ 35 h 210"/>
                <a:gd name="T36" fmla="*/ 12 w 222"/>
                <a:gd name="T37" fmla="*/ 37 h 210"/>
                <a:gd name="T38" fmla="*/ 12 w 222"/>
                <a:gd name="T39" fmla="*/ 40 h 210"/>
                <a:gd name="T40" fmla="*/ 11 w 222"/>
                <a:gd name="T41" fmla="*/ 43 h 210"/>
                <a:gd name="T42" fmla="*/ 11 w 222"/>
                <a:gd name="T43" fmla="*/ 46 h 210"/>
                <a:gd name="T44" fmla="*/ 10 w 222"/>
                <a:gd name="T45" fmla="*/ 49 h 210"/>
                <a:gd name="T46" fmla="*/ 9 w 222"/>
                <a:gd name="T47" fmla="*/ 51 h 210"/>
                <a:gd name="T48" fmla="*/ 8 w 222"/>
                <a:gd name="T49" fmla="*/ 53 h 210"/>
                <a:gd name="T50" fmla="*/ 3 w 222"/>
                <a:gd name="T51" fmla="*/ 48 h 210"/>
                <a:gd name="T52" fmla="*/ 1 w 222"/>
                <a:gd name="T53" fmla="*/ 41 h 210"/>
                <a:gd name="T54" fmla="*/ 0 w 222"/>
                <a:gd name="T55" fmla="*/ 33 h 210"/>
                <a:gd name="T56" fmla="*/ 0 w 222"/>
                <a:gd name="T57" fmla="*/ 25 h 210"/>
                <a:gd name="T58" fmla="*/ 1 w 222"/>
                <a:gd name="T59" fmla="*/ 17 h 210"/>
                <a:gd name="T60" fmla="*/ 4 w 222"/>
                <a:gd name="T61" fmla="*/ 10 h 210"/>
                <a:gd name="T62" fmla="*/ 6 w 222"/>
                <a:gd name="T63" fmla="*/ 3 h 210"/>
                <a:gd name="T64" fmla="*/ 10 w 222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10"/>
                <a:gd name="T101" fmla="*/ 222 w 222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1" name="Freeform 109"/>
            <p:cNvSpPr>
              <a:spLocks/>
            </p:cNvSpPr>
            <p:nvPr/>
          </p:nvSpPr>
          <p:spPr bwMode="auto">
            <a:xfrm>
              <a:off x="4915" y="2027"/>
              <a:ext cx="67" cy="95"/>
            </a:xfrm>
            <a:custGeom>
              <a:avLst/>
              <a:gdLst>
                <a:gd name="T0" fmla="*/ 11 w 199"/>
                <a:gd name="T1" fmla="*/ 0 h 191"/>
                <a:gd name="T2" fmla="*/ 14 w 199"/>
                <a:gd name="T3" fmla="*/ 0 h 191"/>
                <a:gd name="T4" fmla="*/ 16 w 199"/>
                <a:gd name="T5" fmla="*/ 2 h 191"/>
                <a:gd name="T6" fmla="*/ 18 w 199"/>
                <a:gd name="T7" fmla="*/ 5 h 191"/>
                <a:gd name="T8" fmla="*/ 20 w 199"/>
                <a:gd name="T9" fmla="*/ 10 h 191"/>
                <a:gd name="T10" fmla="*/ 20 w 199"/>
                <a:gd name="T11" fmla="*/ 15 h 191"/>
                <a:gd name="T12" fmla="*/ 21 w 199"/>
                <a:gd name="T13" fmla="*/ 20 h 191"/>
                <a:gd name="T14" fmla="*/ 22 w 199"/>
                <a:gd name="T15" fmla="*/ 25 h 191"/>
                <a:gd name="T16" fmla="*/ 23 w 199"/>
                <a:gd name="T17" fmla="*/ 31 h 191"/>
                <a:gd name="T18" fmla="*/ 21 w 199"/>
                <a:gd name="T19" fmla="*/ 30 h 191"/>
                <a:gd name="T20" fmla="*/ 19 w 199"/>
                <a:gd name="T21" fmla="*/ 30 h 191"/>
                <a:gd name="T22" fmla="*/ 18 w 199"/>
                <a:gd name="T23" fmla="*/ 29 h 191"/>
                <a:gd name="T24" fmla="*/ 16 w 199"/>
                <a:gd name="T25" fmla="*/ 29 h 191"/>
                <a:gd name="T26" fmla="*/ 14 w 199"/>
                <a:gd name="T27" fmla="*/ 29 h 191"/>
                <a:gd name="T28" fmla="*/ 13 w 199"/>
                <a:gd name="T29" fmla="*/ 30 h 191"/>
                <a:gd name="T30" fmla="*/ 12 w 199"/>
                <a:gd name="T31" fmla="*/ 30 h 191"/>
                <a:gd name="T32" fmla="*/ 11 w 199"/>
                <a:gd name="T33" fmla="*/ 31 h 191"/>
                <a:gd name="T34" fmla="*/ 10 w 199"/>
                <a:gd name="T35" fmla="*/ 32 h 191"/>
                <a:gd name="T36" fmla="*/ 10 w 199"/>
                <a:gd name="T37" fmla="*/ 34 h 191"/>
                <a:gd name="T38" fmla="*/ 10 w 199"/>
                <a:gd name="T39" fmla="*/ 36 h 191"/>
                <a:gd name="T40" fmla="*/ 9 w 199"/>
                <a:gd name="T41" fmla="*/ 39 h 191"/>
                <a:gd name="T42" fmla="*/ 9 w 199"/>
                <a:gd name="T43" fmla="*/ 41 h 191"/>
                <a:gd name="T44" fmla="*/ 8 w 199"/>
                <a:gd name="T45" fmla="*/ 44 h 191"/>
                <a:gd name="T46" fmla="*/ 8 w 199"/>
                <a:gd name="T47" fmla="*/ 46 h 191"/>
                <a:gd name="T48" fmla="*/ 7 w 199"/>
                <a:gd name="T49" fmla="*/ 47 h 191"/>
                <a:gd name="T50" fmla="*/ 3 w 199"/>
                <a:gd name="T51" fmla="*/ 42 h 191"/>
                <a:gd name="T52" fmla="*/ 1 w 199"/>
                <a:gd name="T53" fmla="*/ 36 h 191"/>
                <a:gd name="T54" fmla="*/ 0 w 199"/>
                <a:gd name="T55" fmla="*/ 28 h 191"/>
                <a:gd name="T56" fmla="*/ 1 w 199"/>
                <a:gd name="T57" fmla="*/ 21 h 191"/>
                <a:gd name="T58" fmla="*/ 2 w 199"/>
                <a:gd name="T59" fmla="*/ 13 h 191"/>
                <a:gd name="T60" fmla="*/ 5 w 199"/>
                <a:gd name="T61" fmla="*/ 7 h 191"/>
                <a:gd name="T62" fmla="*/ 8 w 199"/>
                <a:gd name="T63" fmla="*/ 2 h 191"/>
                <a:gd name="T64" fmla="*/ 11 w 199"/>
                <a:gd name="T65" fmla="*/ 0 h 1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191"/>
                <a:gd name="T101" fmla="*/ 199 w 199"/>
                <a:gd name="T102" fmla="*/ 191 h 1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2" name="Freeform 110"/>
            <p:cNvSpPr>
              <a:spLocks/>
            </p:cNvSpPr>
            <p:nvPr/>
          </p:nvSpPr>
          <p:spPr bwMode="auto">
            <a:xfrm>
              <a:off x="4920" y="2027"/>
              <a:ext cx="59" cy="85"/>
            </a:xfrm>
            <a:custGeom>
              <a:avLst/>
              <a:gdLst>
                <a:gd name="T0" fmla="*/ 11 w 178"/>
                <a:gd name="T1" fmla="*/ 0 h 170"/>
                <a:gd name="T2" fmla="*/ 12 w 178"/>
                <a:gd name="T3" fmla="*/ 0 h 170"/>
                <a:gd name="T4" fmla="*/ 14 w 178"/>
                <a:gd name="T5" fmla="*/ 2 h 170"/>
                <a:gd name="T6" fmla="*/ 16 w 178"/>
                <a:gd name="T7" fmla="*/ 5 h 170"/>
                <a:gd name="T8" fmla="*/ 17 w 178"/>
                <a:gd name="T9" fmla="*/ 8 h 170"/>
                <a:gd name="T10" fmla="*/ 18 w 178"/>
                <a:gd name="T11" fmla="*/ 11 h 170"/>
                <a:gd name="T12" fmla="*/ 19 w 178"/>
                <a:gd name="T13" fmla="*/ 17 h 170"/>
                <a:gd name="T14" fmla="*/ 19 w 178"/>
                <a:gd name="T15" fmla="*/ 21 h 170"/>
                <a:gd name="T16" fmla="*/ 20 w 178"/>
                <a:gd name="T17" fmla="*/ 26 h 170"/>
                <a:gd name="T18" fmla="*/ 18 w 178"/>
                <a:gd name="T19" fmla="*/ 25 h 170"/>
                <a:gd name="T20" fmla="*/ 17 w 178"/>
                <a:gd name="T21" fmla="*/ 25 h 170"/>
                <a:gd name="T22" fmla="*/ 15 w 178"/>
                <a:gd name="T23" fmla="*/ 26 h 170"/>
                <a:gd name="T24" fmla="*/ 13 w 178"/>
                <a:gd name="T25" fmla="*/ 27 h 170"/>
                <a:gd name="T26" fmla="*/ 12 w 178"/>
                <a:gd name="T27" fmla="*/ 27 h 170"/>
                <a:gd name="T28" fmla="*/ 11 w 178"/>
                <a:gd name="T29" fmla="*/ 28 h 170"/>
                <a:gd name="T30" fmla="*/ 9 w 178"/>
                <a:gd name="T31" fmla="*/ 29 h 170"/>
                <a:gd name="T32" fmla="*/ 9 w 178"/>
                <a:gd name="T33" fmla="*/ 30 h 170"/>
                <a:gd name="T34" fmla="*/ 8 w 178"/>
                <a:gd name="T35" fmla="*/ 31 h 170"/>
                <a:gd name="T36" fmla="*/ 8 w 178"/>
                <a:gd name="T37" fmla="*/ 33 h 170"/>
                <a:gd name="T38" fmla="*/ 8 w 178"/>
                <a:gd name="T39" fmla="*/ 35 h 170"/>
                <a:gd name="T40" fmla="*/ 8 w 178"/>
                <a:gd name="T41" fmla="*/ 37 h 170"/>
                <a:gd name="T42" fmla="*/ 7 w 178"/>
                <a:gd name="T43" fmla="*/ 39 h 170"/>
                <a:gd name="T44" fmla="*/ 7 w 178"/>
                <a:gd name="T45" fmla="*/ 41 h 170"/>
                <a:gd name="T46" fmla="*/ 6 w 178"/>
                <a:gd name="T47" fmla="*/ 42 h 170"/>
                <a:gd name="T48" fmla="*/ 5 w 178"/>
                <a:gd name="T49" fmla="*/ 43 h 170"/>
                <a:gd name="T50" fmla="*/ 2 w 178"/>
                <a:gd name="T51" fmla="*/ 38 h 170"/>
                <a:gd name="T52" fmla="*/ 0 w 178"/>
                <a:gd name="T53" fmla="*/ 33 h 170"/>
                <a:gd name="T54" fmla="*/ 0 w 178"/>
                <a:gd name="T55" fmla="*/ 25 h 170"/>
                <a:gd name="T56" fmla="*/ 1 w 178"/>
                <a:gd name="T57" fmla="*/ 19 h 170"/>
                <a:gd name="T58" fmla="*/ 3 w 178"/>
                <a:gd name="T59" fmla="*/ 11 h 170"/>
                <a:gd name="T60" fmla="*/ 5 w 178"/>
                <a:gd name="T61" fmla="*/ 5 h 170"/>
                <a:gd name="T62" fmla="*/ 8 w 178"/>
                <a:gd name="T63" fmla="*/ 1 h 170"/>
                <a:gd name="T64" fmla="*/ 11 w 178"/>
                <a:gd name="T65" fmla="*/ 0 h 1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170"/>
                <a:gd name="T101" fmla="*/ 178 w 178"/>
                <a:gd name="T102" fmla="*/ 170 h 1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3" name="Freeform 111"/>
            <p:cNvSpPr>
              <a:spLocks/>
            </p:cNvSpPr>
            <p:nvPr/>
          </p:nvSpPr>
          <p:spPr bwMode="auto">
            <a:xfrm>
              <a:off x="5006" y="2079"/>
              <a:ext cx="209" cy="203"/>
            </a:xfrm>
            <a:custGeom>
              <a:avLst/>
              <a:gdLst>
                <a:gd name="T0" fmla="*/ 35 w 627"/>
                <a:gd name="T1" fmla="*/ 11 h 408"/>
                <a:gd name="T2" fmla="*/ 33 w 627"/>
                <a:gd name="T3" fmla="*/ 12 h 408"/>
                <a:gd name="T4" fmla="*/ 30 w 627"/>
                <a:gd name="T5" fmla="*/ 14 h 408"/>
                <a:gd name="T6" fmla="*/ 27 w 627"/>
                <a:gd name="T7" fmla="*/ 16 h 408"/>
                <a:gd name="T8" fmla="*/ 24 w 627"/>
                <a:gd name="T9" fmla="*/ 18 h 408"/>
                <a:gd name="T10" fmla="*/ 21 w 627"/>
                <a:gd name="T11" fmla="*/ 19 h 408"/>
                <a:gd name="T12" fmla="*/ 18 w 627"/>
                <a:gd name="T13" fmla="*/ 21 h 408"/>
                <a:gd name="T14" fmla="*/ 15 w 627"/>
                <a:gd name="T15" fmla="*/ 22 h 408"/>
                <a:gd name="T16" fmla="*/ 12 w 627"/>
                <a:gd name="T17" fmla="*/ 24 h 408"/>
                <a:gd name="T18" fmla="*/ 11 w 627"/>
                <a:gd name="T19" fmla="*/ 24 h 408"/>
                <a:gd name="T20" fmla="*/ 10 w 627"/>
                <a:gd name="T21" fmla="*/ 25 h 408"/>
                <a:gd name="T22" fmla="*/ 9 w 627"/>
                <a:gd name="T23" fmla="*/ 26 h 408"/>
                <a:gd name="T24" fmla="*/ 7 w 627"/>
                <a:gd name="T25" fmla="*/ 29 h 408"/>
                <a:gd name="T26" fmla="*/ 4 w 627"/>
                <a:gd name="T27" fmla="*/ 32 h 408"/>
                <a:gd name="T28" fmla="*/ 3 w 627"/>
                <a:gd name="T29" fmla="*/ 37 h 408"/>
                <a:gd name="T30" fmla="*/ 1 w 627"/>
                <a:gd name="T31" fmla="*/ 43 h 408"/>
                <a:gd name="T32" fmla="*/ 0 w 627"/>
                <a:gd name="T33" fmla="*/ 51 h 408"/>
                <a:gd name="T34" fmla="*/ 0 w 627"/>
                <a:gd name="T35" fmla="*/ 58 h 408"/>
                <a:gd name="T36" fmla="*/ 1 w 627"/>
                <a:gd name="T37" fmla="*/ 65 h 408"/>
                <a:gd name="T38" fmla="*/ 1 w 627"/>
                <a:gd name="T39" fmla="*/ 71 h 408"/>
                <a:gd name="T40" fmla="*/ 3 w 627"/>
                <a:gd name="T41" fmla="*/ 76 h 408"/>
                <a:gd name="T42" fmla="*/ 4 w 627"/>
                <a:gd name="T43" fmla="*/ 80 h 408"/>
                <a:gd name="T44" fmla="*/ 5 w 627"/>
                <a:gd name="T45" fmla="*/ 83 h 408"/>
                <a:gd name="T46" fmla="*/ 6 w 627"/>
                <a:gd name="T47" fmla="*/ 85 h 408"/>
                <a:gd name="T48" fmla="*/ 6 w 627"/>
                <a:gd name="T49" fmla="*/ 86 h 408"/>
                <a:gd name="T50" fmla="*/ 7 w 627"/>
                <a:gd name="T51" fmla="*/ 87 h 408"/>
                <a:gd name="T52" fmla="*/ 9 w 627"/>
                <a:gd name="T53" fmla="*/ 90 h 408"/>
                <a:gd name="T54" fmla="*/ 12 w 627"/>
                <a:gd name="T55" fmla="*/ 93 h 408"/>
                <a:gd name="T56" fmla="*/ 17 w 627"/>
                <a:gd name="T57" fmla="*/ 97 h 408"/>
                <a:gd name="T58" fmla="*/ 23 w 627"/>
                <a:gd name="T59" fmla="*/ 100 h 408"/>
                <a:gd name="T60" fmla="*/ 30 w 627"/>
                <a:gd name="T61" fmla="*/ 101 h 408"/>
                <a:gd name="T62" fmla="*/ 38 w 627"/>
                <a:gd name="T63" fmla="*/ 100 h 408"/>
                <a:gd name="T64" fmla="*/ 47 w 627"/>
                <a:gd name="T65" fmla="*/ 95 h 408"/>
                <a:gd name="T66" fmla="*/ 56 w 627"/>
                <a:gd name="T67" fmla="*/ 85 h 408"/>
                <a:gd name="T68" fmla="*/ 62 w 627"/>
                <a:gd name="T69" fmla="*/ 72 h 408"/>
                <a:gd name="T70" fmla="*/ 66 w 627"/>
                <a:gd name="T71" fmla="*/ 56 h 408"/>
                <a:gd name="T72" fmla="*/ 68 w 627"/>
                <a:gd name="T73" fmla="*/ 40 h 408"/>
                <a:gd name="T74" fmla="*/ 69 w 627"/>
                <a:gd name="T75" fmla="*/ 25 h 408"/>
                <a:gd name="T76" fmla="*/ 70 w 627"/>
                <a:gd name="T77" fmla="*/ 12 h 408"/>
                <a:gd name="T78" fmla="*/ 70 w 627"/>
                <a:gd name="T79" fmla="*/ 3 h 408"/>
                <a:gd name="T80" fmla="*/ 70 w 627"/>
                <a:gd name="T81" fmla="*/ 0 h 408"/>
                <a:gd name="T82" fmla="*/ 68 w 627"/>
                <a:gd name="T83" fmla="*/ 1 h 408"/>
                <a:gd name="T84" fmla="*/ 66 w 627"/>
                <a:gd name="T85" fmla="*/ 3 h 408"/>
                <a:gd name="T86" fmla="*/ 62 w 627"/>
                <a:gd name="T87" fmla="*/ 7 h 408"/>
                <a:gd name="T88" fmla="*/ 57 w 627"/>
                <a:gd name="T89" fmla="*/ 11 h 408"/>
                <a:gd name="T90" fmla="*/ 51 w 627"/>
                <a:gd name="T91" fmla="*/ 14 h 408"/>
                <a:gd name="T92" fmla="*/ 46 w 627"/>
                <a:gd name="T93" fmla="*/ 16 h 408"/>
                <a:gd name="T94" fmla="*/ 40 w 627"/>
                <a:gd name="T95" fmla="*/ 15 h 408"/>
                <a:gd name="T96" fmla="*/ 35 w 627"/>
                <a:gd name="T97" fmla="*/ 11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7"/>
                <a:gd name="T148" fmla="*/ 0 h 408"/>
                <a:gd name="T149" fmla="*/ 627 w 627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4" name="Freeform 112"/>
            <p:cNvSpPr>
              <a:spLocks/>
            </p:cNvSpPr>
            <p:nvPr/>
          </p:nvSpPr>
          <p:spPr bwMode="auto">
            <a:xfrm>
              <a:off x="5022" y="2096"/>
              <a:ext cx="178" cy="173"/>
            </a:xfrm>
            <a:custGeom>
              <a:avLst/>
              <a:gdLst>
                <a:gd name="T0" fmla="*/ 30 w 535"/>
                <a:gd name="T1" fmla="*/ 9 h 348"/>
                <a:gd name="T2" fmla="*/ 28 w 535"/>
                <a:gd name="T3" fmla="*/ 10 h 348"/>
                <a:gd name="T4" fmla="*/ 25 w 535"/>
                <a:gd name="T5" fmla="*/ 12 h 348"/>
                <a:gd name="T6" fmla="*/ 23 w 535"/>
                <a:gd name="T7" fmla="*/ 13 h 348"/>
                <a:gd name="T8" fmla="*/ 20 w 535"/>
                <a:gd name="T9" fmla="*/ 15 h 348"/>
                <a:gd name="T10" fmla="*/ 18 w 535"/>
                <a:gd name="T11" fmla="*/ 16 h 348"/>
                <a:gd name="T12" fmla="*/ 15 w 535"/>
                <a:gd name="T13" fmla="*/ 17 h 348"/>
                <a:gd name="T14" fmla="*/ 13 w 535"/>
                <a:gd name="T15" fmla="*/ 19 h 348"/>
                <a:gd name="T16" fmla="*/ 10 w 535"/>
                <a:gd name="T17" fmla="*/ 20 h 348"/>
                <a:gd name="T18" fmla="*/ 10 w 535"/>
                <a:gd name="T19" fmla="*/ 20 h 348"/>
                <a:gd name="T20" fmla="*/ 9 w 535"/>
                <a:gd name="T21" fmla="*/ 21 h 348"/>
                <a:gd name="T22" fmla="*/ 7 w 535"/>
                <a:gd name="T23" fmla="*/ 22 h 348"/>
                <a:gd name="T24" fmla="*/ 6 w 535"/>
                <a:gd name="T25" fmla="*/ 24 h 348"/>
                <a:gd name="T26" fmla="*/ 4 w 535"/>
                <a:gd name="T27" fmla="*/ 27 h 348"/>
                <a:gd name="T28" fmla="*/ 2 w 535"/>
                <a:gd name="T29" fmla="*/ 32 h 348"/>
                <a:gd name="T30" fmla="*/ 1 w 535"/>
                <a:gd name="T31" fmla="*/ 37 h 348"/>
                <a:gd name="T32" fmla="*/ 0 w 535"/>
                <a:gd name="T33" fmla="*/ 43 h 348"/>
                <a:gd name="T34" fmla="*/ 0 w 535"/>
                <a:gd name="T35" fmla="*/ 49 h 348"/>
                <a:gd name="T36" fmla="*/ 0 w 535"/>
                <a:gd name="T37" fmla="*/ 55 h 348"/>
                <a:gd name="T38" fmla="*/ 1 w 535"/>
                <a:gd name="T39" fmla="*/ 60 h 348"/>
                <a:gd name="T40" fmla="*/ 2 w 535"/>
                <a:gd name="T41" fmla="*/ 65 h 348"/>
                <a:gd name="T42" fmla="*/ 3 w 535"/>
                <a:gd name="T43" fmla="*/ 68 h 348"/>
                <a:gd name="T44" fmla="*/ 4 w 535"/>
                <a:gd name="T45" fmla="*/ 71 h 348"/>
                <a:gd name="T46" fmla="*/ 5 w 535"/>
                <a:gd name="T47" fmla="*/ 72 h 348"/>
                <a:gd name="T48" fmla="*/ 5 w 535"/>
                <a:gd name="T49" fmla="*/ 73 h 348"/>
                <a:gd name="T50" fmla="*/ 6 w 535"/>
                <a:gd name="T51" fmla="*/ 74 h 348"/>
                <a:gd name="T52" fmla="*/ 7 w 535"/>
                <a:gd name="T53" fmla="*/ 76 h 348"/>
                <a:gd name="T54" fmla="*/ 10 w 535"/>
                <a:gd name="T55" fmla="*/ 79 h 348"/>
                <a:gd name="T56" fmla="*/ 14 w 535"/>
                <a:gd name="T57" fmla="*/ 83 h 348"/>
                <a:gd name="T58" fmla="*/ 19 w 535"/>
                <a:gd name="T59" fmla="*/ 85 h 348"/>
                <a:gd name="T60" fmla="*/ 25 w 535"/>
                <a:gd name="T61" fmla="*/ 86 h 348"/>
                <a:gd name="T62" fmla="*/ 32 w 535"/>
                <a:gd name="T63" fmla="*/ 85 h 348"/>
                <a:gd name="T64" fmla="*/ 40 w 535"/>
                <a:gd name="T65" fmla="*/ 81 h 348"/>
                <a:gd name="T66" fmla="*/ 47 w 535"/>
                <a:gd name="T67" fmla="*/ 72 h 348"/>
                <a:gd name="T68" fmla="*/ 53 w 535"/>
                <a:gd name="T69" fmla="*/ 61 h 348"/>
                <a:gd name="T70" fmla="*/ 56 w 535"/>
                <a:gd name="T71" fmla="*/ 47 h 348"/>
                <a:gd name="T72" fmla="*/ 58 w 535"/>
                <a:gd name="T73" fmla="*/ 34 h 348"/>
                <a:gd name="T74" fmla="*/ 59 w 535"/>
                <a:gd name="T75" fmla="*/ 21 h 348"/>
                <a:gd name="T76" fmla="*/ 59 w 535"/>
                <a:gd name="T77" fmla="*/ 10 h 348"/>
                <a:gd name="T78" fmla="*/ 59 w 535"/>
                <a:gd name="T79" fmla="*/ 2 h 348"/>
                <a:gd name="T80" fmla="*/ 59 w 535"/>
                <a:gd name="T81" fmla="*/ 0 h 348"/>
                <a:gd name="T82" fmla="*/ 58 w 535"/>
                <a:gd name="T83" fmla="*/ 0 h 348"/>
                <a:gd name="T84" fmla="*/ 56 w 535"/>
                <a:gd name="T85" fmla="*/ 3 h 348"/>
                <a:gd name="T86" fmla="*/ 52 w 535"/>
                <a:gd name="T87" fmla="*/ 6 h 348"/>
                <a:gd name="T88" fmla="*/ 48 w 535"/>
                <a:gd name="T89" fmla="*/ 9 h 348"/>
                <a:gd name="T90" fmla="*/ 44 w 535"/>
                <a:gd name="T91" fmla="*/ 11 h 348"/>
                <a:gd name="T92" fmla="*/ 39 w 535"/>
                <a:gd name="T93" fmla="*/ 13 h 348"/>
                <a:gd name="T94" fmla="*/ 34 w 535"/>
                <a:gd name="T95" fmla="*/ 12 h 348"/>
                <a:gd name="T96" fmla="*/ 30 w 535"/>
                <a:gd name="T97" fmla="*/ 9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5"/>
                <a:gd name="T148" fmla="*/ 0 h 348"/>
                <a:gd name="T149" fmla="*/ 535 w 535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5" name="Freeform 113"/>
            <p:cNvSpPr>
              <a:spLocks/>
            </p:cNvSpPr>
            <p:nvPr/>
          </p:nvSpPr>
          <p:spPr bwMode="auto">
            <a:xfrm>
              <a:off x="5037" y="2111"/>
              <a:ext cx="149" cy="145"/>
            </a:xfrm>
            <a:custGeom>
              <a:avLst/>
              <a:gdLst>
                <a:gd name="T0" fmla="*/ 25 w 447"/>
                <a:gd name="T1" fmla="*/ 8 h 289"/>
                <a:gd name="T2" fmla="*/ 23 w 447"/>
                <a:gd name="T3" fmla="*/ 9 h 289"/>
                <a:gd name="T4" fmla="*/ 21 w 447"/>
                <a:gd name="T5" fmla="*/ 10 h 289"/>
                <a:gd name="T6" fmla="*/ 19 w 447"/>
                <a:gd name="T7" fmla="*/ 12 h 289"/>
                <a:gd name="T8" fmla="*/ 17 w 447"/>
                <a:gd name="T9" fmla="*/ 13 h 289"/>
                <a:gd name="T10" fmla="*/ 15 w 447"/>
                <a:gd name="T11" fmla="*/ 14 h 289"/>
                <a:gd name="T12" fmla="*/ 13 w 447"/>
                <a:gd name="T13" fmla="*/ 15 h 289"/>
                <a:gd name="T14" fmla="*/ 11 w 447"/>
                <a:gd name="T15" fmla="*/ 16 h 289"/>
                <a:gd name="T16" fmla="*/ 9 w 447"/>
                <a:gd name="T17" fmla="*/ 17 h 289"/>
                <a:gd name="T18" fmla="*/ 8 w 447"/>
                <a:gd name="T19" fmla="*/ 17 h 289"/>
                <a:gd name="T20" fmla="*/ 7 w 447"/>
                <a:gd name="T21" fmla="*/ 18 h 289"/>
                <a:gd name="T22" fmla="*/ 6 w 447"/>
                <a:gd name="T23" fmla="*/ 19 h 289"/>
                <a:gd name="T24" fmla="*/ 5 w 447"/>
                <a:gd name="T25" fmla="*/ 21 h 289"/>
                <a:gd name="T26" fmla="*/ 3 w 447"/>
                <a:gd name="T27" fmla="*/ 23 h 289"/>
                <a:gd name="T28" fmla="*/ 2 w 447"/>
                <a:gd name="T29" fmla="*/ 27 h 289"/>
                <a:gd name="T30" fmla="*/ 1 w 447"/>
                <a:gd name="T31" fmla="*/ 31 h 289"/>
                <a:gd name="T32" fmla="*/ 0 w 447"/>
                <a:gd name="T33" fmla="*/ 37 h 289"/>
                <a:gd name="T34" fmla="*/ 0 w 447"/>
                <a:gd name="T35" fmla="*/ 42 h 289"/>
                <a:gd name="T36" fmla="*/ 0 w 447"/>
                <a:gd name="T37" fmla="*/ 47 h 289"/>
                <a:gd name="T38" fmla="*/ 1 w 447"/>
                <a:gd name="T39" fmla="*/ 51 h 289"/>
                <a:gd name="T40" fmla="*/ 2 w 447"/>
                <a:gd name="T41" fmla="*/ 55 h 289"/>
                <a:gd name="T42" fmla="*/ 3 w 447"/>
                <a:gd name="T43" fmla="*/ 58 h 289"/>
                <a:gd name="T44" fmla="*/ 4 w 447"/>
                <a:gd name="T45" fmla="*/ 60 h 289"/>
                <a:gd name="T46" fmla="*/ 4 w 447"/>
                <a:gd name="T47" fmla="*/ 61 h 289"/>
                <a:gd name="T48" fmla="*/ 5 w 447"/>
                <a:gd name="T49" fmla="*/ 62 h 289"/>
                <a:gd name="T50" fmla="*/ 5 w 447"/>
                <a:gd name="T51" fmla="*/ 63 h 289"/>
                <a:gd name="T52" fmla="*/ 6 w 447"/>
                <a:gd name="T53" fmla="*/ 65 h 289"/>
                <a:gd name="T54" fmla="*/ 9 w 447"/>
                <a:gd name="T55" fmla="*/ 67 h 289"/>
                <a:gd name="T56" fmla="*/ 12 w 447"/>
                <a:gd name="T57" fmla="*/ 70 h 289"/>
                <a:gd name="T58" fmla="*/ 16 w 447"/>
                <a:gd name="T59" fmla="*/ 72 h 289"/>
                <a:gd name="T60" fmla="*/ 21 w 447"/>
                <a:gd name="T61" fmla="*/ 73 h 289"/>
                <a:gd name="T62" fmla="*/ 27 w 447"/>
                <a:gd name="T63" fmla="*/ 72 h 289"/>
                <a:gd name="T64" fmla="*/ 34 w 447"/>
                <a:gd name="T65" fmla="*/ 68 h 289"/>
                <a:gd name="T66" fmla="*/ 40 w 447"/>
                <a:gd name="T67" fmla="*/ 61 h 289"/>
                <a:gd name="T68" fmla="*/ 44 w 447"/>
                <a:gd name="T69" fmla="*/ 52 h 289"/>
                <a:gd name="T70" fmla="*/ 47 w 447"/>
                <a:gd name="T71" fmla="*/ 40 h 289"/>
                <a:gd name="T72" fmla="*/ 49 w 447"/>
                <a:gd name="T73" fmla="*/ 29 h 289"/>
                <a:gd name="T74" fmla="*/ 49 w 447"/>
                <a:gd name="T75" fmla="*/ 18 h 289"/>
                <a:gd name="T76" fmla="*/ 50 w 447"/>
                <a:gd name="T77" fmla="*/ 9 h 289"/>
                <a:gd name="T78" fmla="*/ 50 w 447"/>
                <a:gd name="T79" fmla="*/ 3 h 289"/>
                <a:gd name="T80" fmla="*/ 50 w 447"/>
                <a:gd name="T81" fmla="*/ 0 h 289"/>
                <a:gd name="T82" fmla="*/ 49 w 447"/>
                <a:gd name="T83" fmla="*/ 1 h 289"/>
                <a:gd name="T84" fmla="*/ 47 w 447"/>
                <a:gd name="T85" fmla="*/ 3 h 289"/>
                <a:gd name="T86" fmla="*/ 44 w 447"/>
                <a:gd name="T87" fmla="*/ 5 h 289"/>
                <a:gd name="T88" fmla="*/ 41 w 447"/>
                <a:gd name="T89" fmla="*/ 8 h 289"/>
                <a:gd name="T90" fmla="*/ 37 w 447"/>
                <a:gd name="T91" fmla="*/ 10 h 289"/>
                <a:gd name="T92" fmla="*/ 33 w 447"/>
                <a:gd name="T93" fmla="*/ 11 h 289"/>
                <a:gd name="T94" fmla="*/ 29 w 447"/>
                <a:gd name="T95" fmla="*/ 11 h 289"/>
                <a:gd name="T96" fmla="*/ 25 w 447"/>
                <a:gd name="T97" fmla="*/ 8 h 2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7"/>
                <a:gd name="T148" fmla="*/ 0 h 289"/>
                <a:gd name="T149" fmla="*/ 447 w 447"/>
                <a:gd name="T150" fmla="*/ 289 h 2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6" name="Freeform 114"/>
            <p:cNvSpPr>
              <a:spLocks/>
            </p:cNvSpPr>
            <p:nvPr/>
          </p:nvSpPr>
          <p:spPr bwMode="auto">
            <a:xfrm>
              <a:off x="5052" y="2129"/>
              <a:ext cx="119" cy="114"/>
            </a:xfrm>
            <a:custGeom>
              <a:avLst/>
              <a:gdLst>
                <a:gd name="T0" fmla="*/ 20 w 358"/>
                <a:gd name="T1" fmla="*/ 6 h 228"/>
                <a:gd name="T2" fmla="*/ 18 w 358"/>
                <a:gd name="T3" fmla="*/ 7 h 228"/>
                <a:gd name="T4" fmla="*/ 17 w 358"/>
                <a:gd name="T5" fmla="*/ 7 h 228"/>
                <a:gd name="T6" fmla="*/ 15 w 358"/>
                <a:gd name="T7" fmla="*/ 9 h 228"/>
                <a:gd name="T8" fmla="*/ 14 w 358"/>
                <a:gd name="T9" fmla="*/ 10 h 228"/>
                <a:gd name="T10" fmla="*/ 12 w 358"/>
                <a:gd name="T11" fmla="*/ 11 h 228"/>
                <a:gd name="T12" fmla="*/ 10 w 358"/>
                <a:gd name="T13" fmla="*/ 12 h 228"/>
                <a:gd name="T14" fmla="*/ 9 w 358"/>
                <a:gd name="T15" fmla="*/ 12 h 228"/>
                <a:gd name="T16" fmla="*/ 7 w 358"/>
                <a:gd name="T17" fmla="*/ 13 h 228"/>
                <a:gd name="T18" fmla="*/ 7 w 358"/>
                <a:gd name="T19" fmla="*/ 13 h 228"/>
                <a:gd name="T20" fmla="*/ 6 w 358"/>
                <a:gd name="T21" fmla="*/ 14 h 228"/>
                <a:gd name="T22" fmla="*/ 5 w 358"/>
                <a:gd name="T23" fmla="*/ 14 h 228"/>
                <a:gd name="T24" fmla="*/ 4 w 358"/>
                <a:gd name="T25" fmla="*/ 16 h 228"/>
                <a:gd name="T26" fmla="*/ 3 w 358"/>
                <a:gd name="T27" fmla="*/ 18 h 228"/>
                <a:gd name="T28" fmla="*/ 2 w 358"/>
                <a:gd name="T29" fmla="*/ 21 h 228"/>
                <a:gd name="T30" fmla="*/ 1 w 358"/>
                <a:gd name="T31" fmla="*/ 24 h 228"/>
                <a:gd name="T32" fmla="*/ 0 w 358"/>
                <a:gd name="T33" fmla="*/ 29 h 228"/>
                <a:gd name="T34" fmla="*/ 0 w 358"/>
                <a:gd name="T35" fmla="*/ 33 h 228"/>
                <a:gd name="T36" fmla="*/ 0 w 358"/>
                <a:gd name="T37" fmla="*/ 37 h 228"/>
                <a:gd name="T38" fmla="*/ 1 w 358"/>
                <a:gd name="T39" fmla="*/ 40 h 228"/>
                <a:gd name="T40" fmla="*/ 2 w 358"/>
                <a:gd name="T41" fmla="*/ 44 h 228"/>
                <a:gd name="T42" fmla="*/ 2 w 358"/>
                <a:gd name="T43" fmla="*/ 46 h 228"/>
                <a:gd name="T44" fmla="*/ 3 w 358"/>
                <a:gd name="T45" fmla="*/ 47 h 228"/>
                <a:gd name="T46" fmla="*/ 3 w 358"/>
                <a:gd name="T47" fmla="*/ 48 h 228"/>
                <a:gd name="T48" fmla="*/ 4 w 358"/>
                <a:gd name="T49" fmla="*/ 49 h 228"/>
                <a:gd name="T50" fmla="*/ 4 w 358"/>
                <a:gd name="T51" fmla="*/ 50 h 228"/>
                <a:gd name="T52" fmla="*/ 5 w 358"/>
                <a:gd name="T53" fmla="*/ 51 h 228"/>
                <a:gd name="T54" fmla="*/ 7 w 358"/>
                <a:gd name="T55" fmla="*/ 53 h 228"/>
                <a:gd name="T56" fmla="*/ 10 w 358"/>
                <a:gd name="T57" fmla="*/ 56 h 228"/>
                <a:gd name="T58" fmla="*/ 13 w 358"/>
                <a:gd name="T59" fmla="*/ 57 h 228"/>
                <a:gd name="T60" fmla="*/ 17 w 358"/>
                <a:gd name="T61" fmla="*/ 57 h 228"/>
                <a:gd name="T62" fmla="*/ 22 w 358"/>
                <a:gd name="T63" fmla="*/ 56 h 228"/>
                <a:gd name="T64" fmla="*/ 27 w 358"/>
                <a:gd name="T65" fmla="*/ 54 h 228"/>
                <a:gd name="T66" fmla="*/ 32 w 358"/>
                <a:gd name="T67" fmla="*/ 48 h 228"/>
                <a:gd name="T68" fmla="*/ 35 w 358"/>
                <a:gd name="T69" fmla="*/ 41 h 228"/>
                <a:gd name="T70" fmla="*/ 37 w 358"/>
                <a:gd name="T71" fmla="*/ 31 h 228"/>
                <a:gd name="T72" fmla="*/ 39 w 358"/>
                <a:gd name="T73" fmla="*/ 23 h 228"/>
                <a:gd name="T74" fmla="*/ 39 w 358"/>
                <a:gd name="T75" fmla="*/ 14 h 228"/>
                <a:gd name="T76" fmla="*/ 40 w 358"/>
                <a:gd name="T77" fmla="*/ 7 h 228"/>
                <a:gd name="T78" fmla="*/ 40 w 358"/>
                <a:gd name="T79" fmla="*/ 2 h 228"/>
                <a:gd name="T80" fmla="*/ 40 w 358"/>
                <a:gd name="T81" fmla="*/ 0 h 228"/>
                <a:gd name="T82" fmla="*/ 39 w 358"/>
                <a:gd name="T83" fmla="*/ 1 h 228"/>
                <a:gd name="T84" fmla="*/ 37 w 358"/>
                <a:gd name="T85" fmla="*/ 2 h 228"/>
                <a:gd name="T86" fmla="*/ 35 w 358"/>
                <a:gd name="T87" fmla="*/ 4 h 228"/>
                <a:gd name="T88" fmla="*/ 32 w 358"/>
                <a:gd name="T89" fmla="*/ 7 h 228"/>
                <a:gd name="T90" fmla="*/ 29 w 358"/>
                <a:gd name="T91" fmla="*/ 7 h 228"/>
                <a:gd name="T92" fmla="*/ 26 w 358"/>
                <a:gd name="T93" fmla="*/ 8 h 228"/>
                <a:gd name="T94" fmla="*/ 23 w 358"/>
                <a:gd name="T95" fmla="*/ 7 h 228"/>
                <a:gd name="T96" fmla="*/ 20 w 358"/>
                <a:gd name="T97" fmla="*/ 6 h 2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8"/>
                <a:gd name="T148" fmla="*/ 0 h 228"/>
                <a:gd name="T149" fmla="*/ 358 w 358"/>
                <a:gd name="T150" fmla="*/ 228 h 2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7" name="Freeform 115"/>
            <p:cNvSpPr>
              <a:spLocks/>
            </p:cNvSpPr>
            <p:nvPr/>
          </p:nvSpPr>
          <p:spPr bwMode="auto">
            <a:xfrm>
              <a:off x="4722" y="2075"/>
              <a:ext cx="177" cy="195"/>
            </a:xfrm>
            <a:custGeom>
              <a:avLst/>
              <a:gdLst>
                <a:gd name="T0" fmla="*/ 29 w 531"/>
                <a:gd name="T1" fmla="*/ 7 h 389"/>
                <a:gd name="T2" fmla="*/ 32 w 531"/>
                <a:gd name="T3" fmla="*/ 8 h 389"/>
                <a:gd name="T4" fmla="*/ 34 w 531"/>
                <a:gd name="T5" fmla="*/ 10 h 389"/>
                <a:gd name="T6" fmla="*/ 37 w 531"/>
                <a:gd name="T7" fmla="*/ 11 h 389"/>
                <a:gd name="T8" fmla="*/ 39 w 531"/>
                <a:gd name="T9" fmla="*/ 13 h 389"/>
                <a:gd name="T10" fmla="*/ 41 w 531"/>
                <a:gd name="T11" fmla="*/ 14 h 389"/>
                <a:gd name="T12" fmla="*/ 44 w 531"/>
                <a:gd name="T13" fmla="*/ 16 h 389"/>
                <a:gd name="T14" fmla="*/ 46 w 531"/>
                <a:gd name="T15" fmla="*/ 17 h 389"/>
                <a:gd name="T16" fmla="*/ 49 w 531"/>
                <a:gd name="T17" fmla="*/ 18 h 389"/>
                <a:gd name="T18" fmla="*/ 49 w 531"/>
                <a:gd name="T19" fmla="*/ 18 h 389"/>
                <a:gd name="T20" fmla="*/ 50 w 531"/>
                <a:gd name="T21" fmla="*/ 19 h 389"/>
                <a:gd name="T22" fmla="*/ 52 w 531"/>
                <a:gd name="T23" fmla="*/ 20 h 389"/>
                <a:gd name="T24" fmla="*/ 53 w 531"/>
                <a:gd name="T25" fmla="*/ 23 h 389"/>
                <a:gd name="T26" fmla="*/ 55 w 531"/>
                <a:gd name="T27" fmla="*/ 26 h 389"/>
                <a:gd name="T28" fmla="*/ 57 w 531"/>
                <a:gd name="T29" fmla="*/ 30 h 389"/>
                <a:gd name="T30" fmla="*/ 58 w 531"/>
                <a:gd name="T31" fmla="*/ 36 h 389"/>
                <a:gd name="T32" fmla="*/ 59 w 531"/>
                <a:gd name="T33" fmla="*/ 44 h 389"/>
                <a:gd name="T34" fmla="*/ 59 w 531"/>
                <a:gd name="T35" fmla="*/ 52 h 389"/>
                <a:gd name="T36" fmla="*/ 59 w 531"/>
                <a:gd name="T37" fmla="*/ 58 h 389"/>
                <a:gd name="T38" fmla="*/ 58 w 531"/>
                <a:gd name="T39" fmla="*/ 65 h 389"/>
                <a:gd name="T40" fmla="*/ 57 w 531"/>
                <a:gd name="T41" fmla="*/ 70 h 389"/>
                <a:gd name="T42" fmla="*/ 56 w 531"/>
                <a:gd name="T43" fmla="*/ 74 h 389"/>
                <a:gd name="T44" fmla="*/ 55 w 531"/>
                <a:gd name="T45" fmla="*/ 77 h 389"/>
                <a:gd name="T46" fmla="*/ 54 w 531"/>
                <a:gd name="T47" fmla="*/ 79 h 389"/>
                <a:gd name="T48" fmla="*/ 54 w 531"/>
                <a:gd name="T49" fmla="*/ 80 h 389"/>
                <a:gd name="T50" fmla="*/ 53 w 531"/>
                <a:gd name="T51" fmla="*/ 81 h 389"/>
                <a:gd name="T52" fmla="*/ 51 w 531"/>
                <a:gd name="T53" fmla="*/ 84 h 389"/>
                <a:gd name="T54" fmla="*/ 48 w 531"/>
                <a:gd name="T55" fmla="*/ 88 h 389"/>
                <a:gd name="T56" fmla="*/ 45 w 531"/>
                <a:gd name="T57" fmla="*/ 92 h 389"/>
                <a:gd name="T58" fmla="*/ 40 w 531"/>
                <a:gd name="T59" fmla="*/ 96 h 389"/>
                <a:gd name="T60" fmla="*/ 34 w 531"/>
                <a:gd name="T61" fmla="*/ 98 h 389"/>
                <a:gd name="T62" fmla="*/ 27 w 531"/>
                <a:gd name="T63" fmla="*/ 97 h 389"/>
                <a:gd name="T64" fmla="*/ 19 w 531"/>
                <a:gd name="T65" fmla="*/ 93 h 389"/>
                <a:gd name="T66" fmla="*/ 12 w 531"/>
                <a:gd name="T67" fmla="*/ 84 h 389"/>
                <a:gd name="T68" fmla="*/ 7 w 531"/>
                <a:gd name="T69" fmla="*/ 71 h 389"/>
                <a:gd name="T70" fmla="*/ 3 w 531"/>
                <a:gd name="T71" fmla="*/ 56 h 389"/>
                <a:gd name="T72" fmla="*/ 1 w 531"/>
                <a:gd name="T73" fmla="*/ 40 h 389"/>
                <a:gd name="T74" fmla="*/ 0 w 531"/>
                <a:gd name="T75" fmla="*/ 25 h 389"/>
                <a:gd name="T76" fmla="*/ 0 w 531"/>
                <a:gd name="T77" fmla="*/ 12 h 389"/>
                <a:gd name="T78" fmla="*/ 0 w 531"/>
                <a:gd name="T79" fmla="*/ 3 h 389"/>
                <a:gd name="T80" fmla="*/ 0 w 531"/>
                <a:gd name="T81" fmla="*/ 0 h 389"/>
                <a:gd name="T82" fmla="*/ 1 w 531"/>
                <a:gd name="T83" fmla="*/ 1 h 389"/>
                <a:gd name="T84" fmla="*/ 3 w 531"/>
                <a:gd name="T85" fmla="*/ 4 h 389"/>
                <a:gd name="T86" fmla="*/ 7 w 531"/>
                <a:gd name="T87" fmla="*/ 7 h 389"/>
                <a:gd name="T88" fmla="*/ 11 w 531"/>
                <a:gd name="T89" fmla="*/ 10 h 389"/>
                <a:gd name="T90" fmla="*/ 15 w 531"/>
                <a:gd name="T91" fmla="*/ 12 h 389"/>
                <a:gd name="T92" fmla="*/ 20 w 531"/>
                <a:gd name="T93" fmla="*/ 13 h 389"/>
                <a:gd name="T94" fmla="*/ 25 w 531"/>
                <a:gd name="T95" fmla="*/ 11 h 389"/>
                <a:gd name="T96" fmla="*/ 29 w 531"/>
                <a:gd name="T97" fmla="*/ 7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1"/>
                <a:gd name="T148" fmla="*/ 0 h 389"/>
                <a:gd name="T149" fmla="*/ 531 w 531"/>
                <a:gd name="T150" fmla="*/ 389 h 3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8" name="Freeform 116"/>
            <p:cNvSpPr>
              <a:spLocks/>
            </p:cNvSpPr>
            <p:nvPr/>
          </p:nvSpPr>
          <p:spPr bwMode="auto">
            <a:xfrm>
              <a:off x="4734" y="2091"/>
              <a:ext cx="152" cy="166"/>
            </a:xfrm>
            <a:custGeom>
              <a:avLst/>
              <a:gdLst>
                <a:gd name="T0" fmla="*/ 25 w 454"/>
                <a:gd name="T1" fmla="*/ 6 h 332"/>
                <a:gd name="T2" fmla="*/ 27 w 454"/>
                <a:gd name="T3" fmla="*/ 7 h 332"/>
                <a:gd name="T4" fmla="*/ 29 w 454"/>
                <a:gd name="T5" fmla="*/ 9 h 332"/>
                <a:gd name="T6" fmla="*/ 31 w 454"/>
                <a:gd name="T7" fmla="*/ 10 h 332"/>
                <a:gd name="T8" fmla="*/ 34 w 454"/>
                <a:gd name="T9" fmla="*/ 11 h 332"/>
                <a:gd name="T10" fmla="*/ 36 w 454"/>
                <a:gd name="T11" fmla="*/ 11 h 332"/>
                <a:gd name="T12" fmla="*/ 38 w 454"/>
                <a:gd name="T13" fmla="*/ 12 h 332"/>
                <a:gd name="T14" fmla="*/ 40 w 454"/>
                <a:gd name="T15" fmla="*/ 13 h 332"/>
                <a:gd name="T16" fmla="*/ 43 w 454"/>
                <a:gd name="T17" fmla="*/ 14 h 332"/>
                <a:gd name="T18" fmla="*/ 43 w 454"/>
                <a:gd name="T19" fmla="*/ 14 h 332"/>
                <a:gd name="T20" fmla="*/ 44 w 454"/>
                <a:gd name="T21" fmla="*/ 15 h 332"/>
                <a:gd name="T22" fmla="*/ 45 w 454"/>
                <a:gd name="T23" fmla="*/ 17 h 332"/>
                <a:gd name="T24" fmla="*/ 46 w 454"/>
                <a:gd name="T25" fmla="*/ 19 h 332"/>
                <a:gd name="T26" fmla="*/ 48 w 454"/>
                <a:gd name="T27" fmla="*/ 21 h 332"/>
                <a:gd name="T28" fmla="*/ 49 w 454"/>
                <a:gd name="T29" fmla="*/ 25 h 332"/>
                <a:gd name="T30" fmla="*/ 50 w 454"/>
                <a:gd name="T31" fmla="*/ 30 h 332"/>
                <a:gd name="T32" fmla="*/ 51 w 454"/>
                <a:gd name="T33" fmla="*/ 38 h 332"/>
                <a:gd name="T34" fmla="*/ 51 w 454"/>
                <a:gd name="T35" fmla="*/ 43 h 332"/>
                <a:gd name="T36" fmla="*/ 51 w 454"/>
                <a:gd name="T37" fmla="*/ 49 h 332"/>
                <a:gd name="T38" fmla="*/ 50 w 454"/>
                <a:gd name="T39" fmla="*/ 54 h 332"/>
                <a:gd name="T40" fmla="*/ 49 w 454"/>
                <a:gd name="T41" fmla="*/ 59 h 332"/>
                <a:gd name="T42" fmla="*/ 48 w 454"/>
                <a:gd name="T43" fmla="*/ 62 h 332"/>
                <a:gd name="T44" fmla="*/ 48 w 454"/>
                <a:gd name="T45" fmla="*/ 66 h 332"/>
                <a:gd name="T46" fmla="*/ 47 w 454"/>
                <a:gd name="T47" fmla="*/ 67 h 332"/>
                <a:gd name="T48" fmla="*/ 47 w 454"/>
                <a:gd name="T49" fmla="*/ 68 h 332"/>
                <a:gd name="T50" fmla="*/ 46 w 454"/>
                <a:gd name="T51" fmla="*/ 69 h 332"/>
                <a:gd name="T52" fmla="*/ 45 w 454"/>
                <a:gd name="T53" fmla="*/ 72 h 332"/>
                <a:gd name="T54" fmla="*/ 42 w 454"/>
                <a:gd name="T55" fmla="*/ 75 h 332"/>
                <a:gd name="T56" fmla="*/ 39 w 454"/>
                <a:gd name="T57" fmla="*/ 79 h 332"/>
                <a:gd name="T58" fmla="*/ 34 w 454"/>
                <a:gd name="T59" fmla="*/ 81 h 332"/>
                <a:gd name="T60" fmla="*/ 29 w 454"/>
                <a:gd name="T61" fmla="*/ 83 h 332"/>
                <a:gd name="T62" fmla="*/ 23 w 454"/>
                <a:gd name="T63" fmla="*/ 83 h 332"/>
                <a:gd name="T64" fmla="*/ 16 w 454"/>
                <a:gd name="T65" fmla="*/ 79 h 332"/>
                <a:gd name="T66" fmla="*/ 10 w 454"/>
                <a:gd name="T67" fmla="*/ 72 h 332"/>
                <a:gd name="T68" fmla="*/ 6 w 454"/>
                <a:gd name="T69" fmla="*/ 60 h 332"/>
                <a:gd name="T70" fmla="*/ 3 w 454"/>
                <a:gd name="T71" fmla="*/ 47 h 332"/>
                <a:gd name="T72" fmla="*/ 1 w 454"/>
                <a:gd name="T73" fmla="*/ 35 h 332"/>
                <a:gd name="T74" fmla="*/ 0 w 454"/>
                <a:gd name="T75" fmla="*/ 21 h 332"/>
                <a:gd name="T76" fmla="*/ 0 w 454"/>
                <a:gd name="T77" fmla="*/ 10 h 332"/>
                <a:gd name="T78" fmla="*/ 0 w 454"/>
                <a:gd name="T79" fmla="*/ 3 h 332"/>
                <a:gd name="T80" fmla="*/ 0 w 454"/>
                <a:gd name="T81" fmla="*/ 0 h 332"/>
                <a:gd name="T82" fmla="*/ 1 w 454"/>
                <a:gd name="T83" fmla="*/ 1 h 332"/>
                <a:gd name="T84" fmla="*/ 3 w 454"/>
                <a:gd name="T85" fmla="*/ 3 h 332"/>
                <a:gd name="T86" fmla="*/ 6 w 454"/>
                <a:gd name="T87" fmla="*/ 5 h 332"/>
                <a:gd name="T88" fmla="*/ 9 w 454"/>
                <a:gd name="T89" fmla="*/ 9 h 332"/>
                <a:gd name="T90" fmla="*/ 13 w 454"/>
                <a:gd name="T91" fmla="*/ 10 h 332"/>
                <a:gd name="T92" fmla="*/ 18 w 454"/>
                <a:gd name="T93" fmla="*/ 11 h 332"/>
                <a:gd name="T94" fmla="*/ 21 w 454"/>
                <a:gd name="T95" fmla="*/ 10 h 332"/>
                <a:gd name="T96" fmla="*/ 25 w 454"/>
                <a:gd name="T97" fmla="*/ 6 h 3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332"/>
                <a:gd name="T149" fmla="*/ 454 w 454"/>
                <a:gd name="T150" fmla="*/ 332 h 3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9" name="Freeform 117"/>
            <p:cNvSpPr>
              <a:spLocks/>
            </p:cNvSpPr>
            <p:nvPr/>
          </p:nvSpPr>
          <p:spPr bwMode="auto">
            <a:xfrm>
              <a:off x="4747" y="2105"/>
              <a:ext cx="126" cy="139"/>
            </a:xfrm>
            <a:custGeom>
              <a:avLst/>
              <a:gdLst>
                <a:gd name="T0" fmla="*/ 21 w 378"/>
                <a:gd name="T1" fmla="*/ 5 h 278"/>
                <a:gd name="T2" fmla="*/ 22 w 378"/>
                <a:gd name="T3" fmla="*/ 6 h 278"/>
                <a:gd name="T4" fmla="*/ 24 w 378"/>
                <a:gd name="T5" fmla="*/ 7 h 278"/>
                <a:gd name="T6" fmla="*/ 26 w 378"/>
                <a:gd name="T7" fmla="*/ 9 h 278"/>
                <a:gd name="T8" fmla="*/ 28 w 378"/>
                <a:gd name="T9" fmla="*/ 9 h 278"/>
                <a:gd name="T10" fmla="*/ 29 w 378"/>
                <a:gd name="T11" fmla="*/ 10 h 278"/>
                <a:gd name="T12" fmla="*/ 31 w 378"/>
                <a:gd name="T13" fmla="*/ 11 h 278"/>
                <a:gd name="T14" fmla="*/ 33 w 378"/>
                <a:gd name="T15" fmla="*/ 11 h 278"/>
                <a:gd name="T16" fmla="*/ 35 w 378"/>
                <a:gd name="T17" fmla="*/ 12 h 278"/>
                <a:gd name="T18" fmla="*/ 35 w 378"/>
                <a:gd name="T19" fmla="*/ 12 h 278"/>
                <a:gd name="T20" fmla="*/ 36 w 378"/>
                <a:gd name="T21" fmla="*/ 13 h 278"/>
                <a:gd name="T22" fmla="*/ 37 w 378"/>
                <a:gd name="T23" fmla="*/ 14 h 278"/>
                <a:gd name="T24" fmla="*/ 38 w 378"/>
                <a:gd name="T25" fmla="*/ 16 h 278"/>
                <a:gd name="T26" fmla="*/ 39 w 378"/>
                <a:gd name="T27" fmla="*/ 18 h 278"/>
                <a:gd name="T28" fmla="*/ 40 w 378"/>
                <a:gd name="T29" fmla="*/ 21 h 278"/>
                <a:gd name="T30" fmla="*/ 41 w 378"/>
                <a:gd name="T31" fmla="*/ 25 h 278"/>
                <a:gd name="T32" fmla="*/ 42 w 378"/>
                <a:gd name="T33" fmla="*/ 31 h 278"/>
                <a:gd name="T34" fmla="*/ 42 w 378"/>
                <a:gd name="T35" fmla="*/ 36 h 278"/>
                <a:gd name="T36" fmla="*/ 42 w 378"/>
                <a:gd name="T37" fmla="*/ 41 h 278"/>
                <a:gd name="T38" fmla="*/ 41 w 378"/>
                <a:gd name="T39" fmla="*/ 46 h 278"/>
                <a:gd name="T40" fmla="*/ 40 w 378"/>
                <a:gd name="T41" fmla="*/ 50 h 278"/>
                <a:gd name="T42" fmla="*/ 40 w 378"/>
                <a:gd name="T43" fmla="*/ 52 h 278"/>
                <a:gd name="T44" fmla="*/ 39 w 378"/>
                <a:gd name="T45" fmla="*/ 54 h 278"/>
                <a:gd name="T46" fmla="*/ 38 w 378"/>
                <a:gd name="T47" fmla="*/ 56 h 278"/>
                <a:gd name="T48" fmla="*/ 38 w 378"/>
                <a:gd name="T49" fmla="*/ 56 h 278"/>
                <a:gd name="T50" fmla="*/ 38 w 378"/>
                <a:gd name="T51" fmla="*/ 57 h 278"/>
                <a:gd name="T52" fmla="*/ 37 w 378"/>
                <a:gd name="T53" fmla="*/ 59 h 278"/>
                <a:gd name="T54" fmla="*/ 35 w 378"/>
                <a:gd name="T55" fmla="*/ 62 h 278"/>
                <a:gd name="T56" fmla="*/ 32 w 378"/>
                <a:gd name="T57" fmla="*/ 66 h 278"/>
                <a:gd name="T58" fmla="*/ 28 w 378"/>
                <a:gd name="T59" fmla="*/ 69 h 278"/>
                <a:gd name="T60" fmla="*/ 24 w 378"/>
                <a:gd name="T61" fmla="*/ 70 h 278"/>
                <a:gd name="T62" fmla="*/ 19 w 378"/>
                <a:gd name="T63" fmla="*/ 70 h 278"/>
                <a:gd name="T64" fmla="*/ 13 w 378"/>
                <a:gd name="T65" fmla="*/ 67 h 278"/>
                <a:gd name="T66" fmla="*/ 8 w 378"/>
                <a:gd name="T67" fmla="*/ 60 h 278"/>
                <a:gd name="T68" fmla="*/ 5 w 378"/>
                <a:gd name="T69" fmla="*/ 51 h 278"/>
                <a:gd name="T70" fmla="*/ 2 w 378"/>
                <a:gd name="T71" fmla="*/ 40 h 278"/>
                <a:gd name="T72" fmla="*/ 1 w 378"/>
                <a:gd name="T73" fmla="*/ 28 h 278"/>
                <a:gd name="T74" fmla="*/ 0 w 378"/>
                <a:gd name="T75" fmla="*/ 17 h 278"/>
                <a:gd name="T76" fmla="*/ 0 w 378"/>
                <a:gd name="T77" fmla="*/ 9 h 278"/>
                <a:gd name="T78" fmla="*/ 0 w 378"/>
                <a:gd name="T79" fmla="*/ 2 h 278"/>
                <a:gd name="T80" fmla="*/ 0 w 378"/>
                <a:gd name="T81" fmla="*/ 0 h 278"/>
                <a:gd name="T82" fmla="*/ 1 w 378"/>
                <a:gd name="T83" fmla="*/ 1 h 278"/>
                <a:gd name="T84" fmla="*/ 2 w 378"/>
                <a:gd name="T85" fmla="*/ 2 h 278"/>
                <a:gd name="T86" fmla="*/ 5 w 378"/>
                <a:gd name="T87" fmla="*/ 4 h 278"/>
                <a:gd name="T88" fmla="*/ 8 w 378"/>
                <a:gd name="T89" fmla="*/ 7 h 278"/>
                <a:gd name="T90" fmla="*/ 11 w 378"/>
                <a:gd name="T91" fmla="*/ 9 h 278"/>
                <a:gd name="T92" fmla="*/ 14 w 378"/>
                <a:gd name="T93" fmla="*/ 9 h 278"/>
                <a:gd name="T94" fmla="*/ 18 w 378"/>
                <a:gd name="T95" fmla="*/ 9 h 278"/>
                <a:gd name="T96" fmla="*/ 21 w 378"/>
                <a:gd name="T97" fmla="*/ 5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8"/>
                <a:gd name="T148" fmla="*/ 0 h 278"/>
                <a:gd name="T149" fmla="*/ 378 w 378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0" name="Freeform 118"/>
            <p:cNvSpPr>
              <a:spLocks/>
            </p:cNvSpPr>
            <p:nvPr/>
          </p:nvSpPr>
          <p:spPr bwMode="auto">
            <a:xfrm>
              <a:off x="4759" y="2121"/>
              <a:ext cx="101" cy="111"/>
            </a:xfrm>
            <a:custGeom>
              <a:avLst/>
              <a:gdLst>
                <a:gd name="T0" fmla="*/ 17 w 304"/>
                <a:gd name="T1" fmla="*/ 5 h 222"/>
                <a:gd name="T2" fmla="*/ 18 w 304"/>
                <a:gd name="T3" fmla="*/ 5 h 222"/>
                <a:gd name="T4" fmla="*/ 19 w 304"/>
                <a:gd name="T5" fmla="*/ 6 h 222"/>
                <a:gd name="T6" fmla="*/ 21 w 304"/>
                <a:gd name="T7" fmla="*/ 7 h 222"/>
                <a:gd name="T8" fmla="*/ 22 w 304"/>
                <a:gd name="T9" fmla="*/ 7 h 222"/>
                <a:gd name="T10" fmla="*/ 24 w 304"/>
                <a:gd name="T11" fmla="*/ 9 h 222"/>
                <a:gd name="T12" fmla="*/ 25 w 304"/>
                <a:gd name="T13" fmla="*/ 9 h 222"/>
                <a:gd name="T14" fmla="*/ 26 w 304"/>
                <a:gd name="T15" fmla="*/ 10 h 222"/>
                <a:gd name="T16" fmla="*/ 28 w 304"/>
                <a:gd name="T17" fmla="*/ 11 h 222"/>
                <a:gd name="T18" fmla="*/ 28 w 304"/>
                <a:gd name="T19" fmla="*/ 11 h 222"/>
                <a:gd name="T20" fmla="*/ 29 w 304"/>
                <a:gd name="T21" fmla="*/ 11 h 222"/>
                <a:gd name="T22" fmla="*/ 29 w 304"/>
                <a:gd name="T23" fmla="*/ 12 h 222"/>
                <a:gd name="T24" fmla="*/ 30 w 304"/>
                <a:gd name="T25" fmla="*/ 13 h 222"/>
                <a:gd name="T26" fmla="*/ 31 w 304"/>
                <a:gd name="T27" fmla="*/ 14 h 222"/>
                <a:gd name="T28" fmla="*/ 32 w 304"/>
                <a:gd name="T29" fmla="*/ 18 h 222"/>
                <a:gd name="T30" fmla="*/ 33 w 304"/>
                <a:gd name="T31" fmla="*/ 21 h 222"/>
                <a:gd name="T32" fmla="*/ 34 w 304"/>
                <a:gd name="T33" fmla="*/ 26 h 222"/>
                <a:gd name="T34" fmla="*/ 34 w 304"/>
                <a:gd name="T35" fmla="*/ 29 h 222"/>
                <a:gd name="T36" fmla="*/ 33 w 304"/>
                <a:gd name="T37" fmla="*/ 34 h 222"/>
                <a:gd name="T38" fmla="*/ 33 w 304"/>
                <a:gd name="T39" fmla="*/ 37 h 222"/>
                <a:gd name="T40" fmla="*/ 32 w 304"/>
                <a:gd name="T41" fmla="*/ 40 h 222"/>
                <a:gd name="T42" fmla="*/ 32 w 304"/>
                <a:gd name="T43" fmla="*/ 42 h 222"/>
                <a:gd name="T44" fmla="*/ 31 w 304"/>
                <a:gd name="T45" fmla="*/ 44 h 222"/>
                <a:gd name="T46" fmla="*/ 31 w 304"/>
                <a:gd name="T47" fmla="*/ 45 h 222"/>
                <a:gd name="T48" fmla="*/ 31 w 304"/>
                <a:gd name="T49" fmla="*/ 46 h 222"/>
                <a:gd name="T50" fmla="*/ 30 w 304"/>
                <a:gd name="T51" fmla="*/ 46 h 222"/>
                <a:gd name="T52" fmla="*/ 29 w 304"/>
                <a:gd name="T53" fmla="*/ 48 h 222"/>
                <a:gd name="T54" fmla="*/ 28 w 304"/>
                <a:gd name="T55" fmla="*/ 50 h 222"/>
                <a:gd name="T56" fmla="*/ 25 w 304"/>
                <a:gd name="T57" fmla="*/ 53 h 222"/>
                <a:gd name="T58" fmla="*/ 22 w 304"/>
                <a:gd name="T59" fmla="*/ 55 h 222"/>
                <a:gd name="T60" fmla="*/ 19 w 304"/>
                <a:gd name="T61" fmla="*/ 56 h 222"/>
                <a:gd name="T62" fmla="*/ 15 w 304"/>
                <a:gd name="T63" fmla="*/ 56 h 222"/>
                <a:gd name="T64" fmla="*/ 11 w 304"/>
                <a:gd name="T65" fmla="*/ 54 h 222"/>
                <a:gd name="T66" fmla="*/ 7 w 304"/>
                <a:gd name="T67" fmla="*/ 48 h 222"/>
                <a:gd name="T68" fmla="*/ 4 w 304"/>
                <a:gd name="T69" fmla="*/ 41 h 222"/>
                <a:gd name="T70" fmla="*/ 2 w 304"/>
                <a:gd name="T71" fmla="*/ 31 h 222"/>
                <a:gd name="T72" fmla="*/ 1 w 304"/>
                <a:gd name="T73" fmla="*/ 23 h 222"/>
                <a:gd name="T74" fmla="*/ 0 w 304"/>
                <a:gd name="T75" fmla="*/ 14 h 222"/>
                <a:gd name="T76" fmla="*/ 0 w 304"/>
                <a:gd name="T77" fmla="*/ 7 h 222"/>
                <a:gd name="T78" fmla="*/ 0 w 304"/>
                <a:gd name="T79" fmla="*/ 2 h 222"/>
                <a:gd name="T80" fmla="*/ 0 w 304"/>
                <a:gd name="T81" fmla="*/ 0 h 222"/>
                <a:gd name="T82" fmla="*/ 0 w 304"/>
                <a:gd name="T83" fmla="*/ 1 h 222"/>
                <a:gd name="T84" fmla="*/ 2 w 304"/>
                <a:gd name="T85" fmla="*/ 2 h 222"/>
                <a:gd name="T86" fmla="*/ 4 w 304"/>
                <a:gd name="T87" fmla="*/ 3 h 222"/>
                <a:gd name="T88" fmla="*/ 6 w 304"/>
                <a:gd name="T89" fmla="*/ 6 h 222"/>
                <a:gd name="T90" fmla="*/ 9 w 304"/>
                <a:gd name="T91" fmla="*/ 7 h 222"/>
                <a:gd name="T92" fmla="*/ 12 w 304"/>
                <a:gd name="T93" fmla="*/ 7 h 222"/>
                <a:gd name="T94" fmla="*/ 14 w 304"/>
                <a:gd name="T95" fmla="*/ 7 h 222"/>
                <a:gd name="T96" fmla="*/ 17 w 304"/>
                <a:gd name="T97" fmla="*/ 5 h 2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4"/>
                <a:gd name="T148" fmla="*/ 0 h 222"/>
                <a:gd name="T149" fmla="*/ 304 w 304"/>
                <a:gd name="T150" fmla="*/ 222 h 2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1" name="Freeform 119"/>
            <p:cNvSpPr>
              <a:spLocks/>
            </p:cNvSpPr>
            <p:nvPr/>
          </p:nvSpPr>
          <p:spPr bwMode="auto">
            <a:xfrm>
              <a:off x="4940" y="2042"/>
              <a:ext cx="30" cy="41"/>
            </a:xfrm>
            <a:custGeom>
              <a:avLst/>
              <a:gdLst>
                <a:gd name="T0" fmla="*/ 0 w 91"/>
                <a:gd name="T1" fmla="*/ 21 h 82"/>
                <a:gd name="T2" fmla="*/ 0 w 91"/>
                <a:gd name="T3" fmla="*/ 20 h 82"/>
                <a:gd name="T4" fmla="*/ 1 w 91"/>
                <a:gd name="T5" fmla="*/ 19 h 82"/>
                <a:gd name="T6" fmla="*/ 2 w 91"/>
                <a:gd name="T7" fmla="*/ 15 h 82"/>
                <a:gd name="T8" fmla="*/ 4 w 91"/>
                <a:gd name="T9" fmla="*/ 13 h 82"/>
                <a:gd name="T10" fmla="*/ 6 w 91"/>
                <a:gd name="T11" fmla="*/ 10 h 82"/>
                <a:gd name="T12" fmla="*/ 7 w 91"/>
                <a:gd name="T13" fmla="*/ 9 h 82"/>
                <a:gd name="T14" fmla="*/ 9 w 91"/>
                <a:gd name="T15" fmla="*/ 6 h 82"/>
                <a:gd name="T16" fmla="*/ 10 w 91"/>
                <a:gd name="T17" fmla="*/ 6 h 82"/>
                <a:gd name="T18" fmla="*/ 10 w 91"/>
                <a:gd name="T19" fmla="*/ 5 h 82"/>
                <a:gd name="T20" fmla="*/ 10 w 91"/>
                <a:gd name="T21" fmla="*/ 3 h 82"/>
                <a:gd name="T22" fmla="*/ 9 w 91"/>
                <a:gd name="T23" fmla="*/ 1 h 82"/>
                <a:gd name="T24" fmla="*/ 8 w 91"/>
                <a:gd name="T25" fmla="*/ 0 h 82"/>
                <a:gd name="T26" fmla="*/ 7 w 91"/>
                <a:gd name="T27" fmla="*/ 1 h 82"/>
                <a:gd name="T28" fmla="*/ 5 w 91"/>
                <a:gd name="T29" fmla="*/ 3 h 82"/>
                <a:gd name="T30" fmla="*/ 3 w 91"/>
                <a:gd name="T31" fmla="*/ 10 h 82"/>
                <a:gd name="T32" fmla="*/ 0 w 91"/>
                <a:gd name="T33" fmla="*/ 21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82"/>
                <a:gd name="T53" fmla="*/ 91 w 91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2" name="Freeform 120"/>
            <p:cNvSpPr>
              <a:spLocks/>
            </p:cNvSpPr>
            <p:nvPr/>
          </p:nvSpPr>
          <p:spPr bwMode="auto">
            <a:xfrm>
              <a:off x="5341" y="2066"/>
              <a:ext cx="238" cy="265"/>
            </a:xfrm>
            <a:custGeom>
              <a:avLst/>
              <a:gdLst>
                <a:gd name="T0" fmla="*/ 42 w 714"/>
                <a:gd name="T1" fmla="*/ 1 h 530"/>
                <a:gd name="T2" fmla="*/ 41 w 714"/>
                <a:gd name="T3" fmla="*/ 1 h 530"/>
                <a:gd name="T4" fmla="*/ 38 w 714"/>
                <a:gd name="T5" fmla="*/ 3 h 530"/>
                <a:gd name="T6" fmla="*/ 33 w 714"/>
                <a:gd name="T7" fmla="*/ 7 h 530"/>
                <a:gd name="T8" fmla="*/ 28 w 714"/>
                <a:gd name="T9" fmla="*/ 13 h 530"/>
                <a:gd name="T10" fmla="*/ 23 w 714"/>
                <a:gd name="T11" fmla="*/ 20 h 530"/>
                <a:gd name="T12" fmla="*/ 18 w 714"/>
                <a:gd name="T13" fmla="*/ 28 h 530"/>
                <a:gd name="T14" fmla="*/ 13 w 714"/>
                <a:gd name="T15" fmla="*/ 37 h 530"/>
                <a:gd name="T16" fmla="*/ 10 w 714"/>
                <a:gd name="T17" fmla="*/ 47 h 530"/>
                <a:gd name="T18" fmla="*/ 7 w 714"/>
                <a:gd name="T19" fmla="*/ 58 h 530"/>
                <a:gd name="T20" fmla="*/ 5 w 714"/>
                <a:gd name="T21" fmla="*/ 72 h 530"/>
                <a:gd name="T22" fmla="*/ 3 w 714"/>
                <a:gd name="T23" fmla="*/ 86 h 530"/>
                <a:gd name="T24" fmla="*/ 2 w 714"/>
                <a:gd name="T25" fmla="*/ 100 h 530"/>
                <a:gd name="T26" fmla="*/ 1 w 714"/>
                <a:gd name="T27" fmla="*/ 112 h 530"/>
                <a:gd name="T28" fmla="*/ 0 w 714"/>
                <a:gd name="T29" fmla="*/ 122 h 530"/>
                <a:gd name="T30" fmla="*/ 0 w 714"/>
                <a:gd name="T31" fmla="*/ 130 h 530"/>
                <a:gd name="T32" fmla="*/ 0 w 714"/>
                <a:gd name="T33" fmla="*/ 133 h 530"/>
                <a:gd name="T34" fmla="*/ 3 w 714"/>
                <a:gd name="T35" fmla="*/ 130 h 530"/>
                <a:gd name="T36" fmla="*/ 10 w 714"/>
                <a:gd name="T37" fmla="*/ 121 h 530"/>
                <a:gd name="T38" fmla="*/ 20 w 714"/>
                <a:gd name="T39" fmla="*/ 110 h 530"/>
                <a:gd name="T40" fmla="*/ 33 w 714"/>
                <a:gd name="T41" fmla="*/ 96 h 530"/>
                <a:gd name="T42" fmla="*/ 45 w 714"/>
                <a:gd name="T43" fmla="*/ 81 h 530"/>
                <a:gd name="T44" fmla="*/ 57 w 714"/>
                <a:gd name="T45" fmla="*/ 67 h 530"/>
                <a:gd name="T46" fmla="*/ 66 w 714"/>
                <a:gd name="T47" fmla="*/ 53 h 530"/>
                <a:gd name="T48" fmla="*/ 72 w 714"/>
                <a:gd name="T49" fmla="*/ 42 h 530"/>
                <a:gd name="T50" fmla="*/ 74 w 714"/>
                <a:gd name="T51" fmla="*/ 34 h 530"/>
                <a:gd name="T52" fmla="*/ 76 w 714"/>
                <a:gd name="T53" fmla="*/ 28 h 530"/>
                <a:gd name="T54" fmla="*/ 78 w 714"/>
                <a:gd name="T55" fmla="*/ 23 h 530"/>
                <a:gd name="T56" fmla="*/ 79 w 714"/>
                <a:gd name="T57" fmla="*/ 21 h 530"/>
                <a:gd name="T58" fmla="*/ 79 w 714"/>
                <a:gd name="T59" fmla="*/ 19 h 530"/>
                <a:gd name="T60" fmla="*/ 79 w 714"/>
                <a:gd name="T61" fmla="*/ 18 h 530"/>
                <a:gd name="T62" fmla="*/ 79 w 714"/>
                <a:gd name="T63" fmla="*/ 18 h 530"/>
                <a:gd name="T64" fmla="*/ 79 w 714"/>
                <a:gd name="T65" fmla="*/ 18 h 530"/>
                <a:gd name="T66" fmla="*/ 78 w 714"/>
                <a:gd name="T67" fmla="*/ 17 h 530"/>
                <a:gd name="T68" fmla="*/ 74 w 714"/>
                <a:gd name="T69" fmla="*/ 15 h 530"/>
                <a:gd name="T70" fmla="*/ 69 w 714"/>
                <a:gd name="T71" fmla="*/ 11 h 530"/>
                <a:gd name="T72" fmla="*/ 62 w 714"/>
                <a:gd name="T73" fmla="*/ 8 h 530"/>
                <a:gd name="T74" fmla="*/ 55 w 714"/>
                <a:gd name="T75" fmla="*/ 4 h 530"/>
                <a:gd name="T76" fmla="*/ 49 w 714"/>
                <a:gd name="T77" fmla="*/ 1 h 530"/>
                <a:gd name="T78" fmla="*/ 45 w 714"/>
                <a:gd name="T79" fmla="*/ 0 h 530"/>
                <a:gd name="T80" fmla="*/ 42 w 714"/>
                <a:gd name="T81" fmla="*/ 1 h 5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4"/>
                <a:gd name="T124" fmla="*/ 0 h 530"/>
                <a:gd name="T125" fmla="*/ 714 w 714"/>
                <a:gd name="T126" fmla="*/ 530 h 5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3" name="Freeform 121"/>
            <p:cNvSpPr>
              <a:spLocks/>
            </p:cNvSpPr>
            <p:nvPr/>
          </p:nvSpPr>
          <p:spPr bwMode="auto">
            <a:xfrm>
              <a:off x="5372" y="1754"/>
              <a:ext cx="264" cy="252"/>
            </a:xfrm>
            <a:custGeom>
              <a:avLst/>
              <a:gdLst>
                <a:gd name="T0" fmla="*/ 0 w 792"/>
                <a:gd name="T1" fmla="*/ 0 h 504"/>
                <a:gd name="T2" fmla="*/ 0 w 792"/>
                <a:gd name="T3" fmla="*/ 3 h 504"/>
                <a:gd name="T4" fmla="*/ 0 w 792"/>
                <a:gd name="T5" fmla="*/ 6 h 504"/>
                <a:gd name="T6" fmla="*/ 1 w 792"/>
                <a:gd name="T7" fmla="*/ 8 h 504"/>
                <a:gd name="T8" fmla="*/ 1 w 792"/>
                <a:gd name="T9" fmla="*/ 11 h 504"/>
                <a:gd name="T10" fmla="*/ 1 w 792"/>
                <a:gd name="T11" fmla="*/ 14 h 504"/>
                <a:gd name="T12" fmla="*/ 1 w 792"/>
                <a:gd name="T13" fmla="*/ 17 h 504"/>
                <a:gd name="T14" fmla="*/ 1 w 792"/>
                <a:gd name="T15" fmla="*/ 20 h 504"/>
                <a:gd name="T16" fmla="*/ 2 w 792"/>
                <a:gd name="T17" fmla="*/ 23 h 504"/>
                <a:gd name="T18" fmla="*/ 6 w 792"/>
                <a:gd name="T19" fmla="*/ 33 h 504"/>
                <a:gd name="T20" fmla="*/ 10 w 792"/>
                <a:gd name="T21" fmla="*/ 43 h 504"/>
                <a:gd name="T22" fmla="*/ 14 w 792"/>
                <a:gd name="T23" fmla="*/ 53 h 504"/>
                <a:gd name="T24" fmla="*/ 19 w 792"/>
                <a:gd name="T25" fmla="*/ 63 h 504"/>
                <a:gd name="T26" fmla="*/ 23 w 792"/>
                <a:gd name="T27" fmla="*/ 74 h 504"/>
                <a:gd name="T28" fmla="*/ 28 w 792"/>
                <a:gd name="T29" fmla="*/ 84 h 504"/>
                <a:gd name="T30" fmla="*/ 32 w 792"/>
                <a:gd name="T31" fmla="*/ 95 h 504"/>
                <a:gd name="T32" fmla="*/ 36 w 792"/>
                <a:gd name="T33" fmla="*/ 106 h 504"/>
                <a:gd name="T34" fmla="*/ 37 w 792"/>
                <a:gd name="T35" fmla="*/ 106 h 504"/>
                <a:gd name="T36" fmla="*/ 41 w 792"/>
                <a:gd name="T37" fmla="*/ 109 h 504"/>
                <a:gd name="T38" fmla="*/ 45 w 792"/>
                <a:gd name="T39" fmla="*/ 113 h 504"/>
                <a:gd name="T40" fmla="*/ 51 w 792"/>
                <a:gd name="T41" fmla="*/ 118 h 504"/>
                <a:gd name="T42" fmla="*/ 57 w 792"/>
                <a:gd name="T43" fmla="*/ 122 h 504"/>
                <a:gd name="T44" fmla="*/ 63 w 792"/>
                <a:gd name="T45" fmla="*/ 125 h 504"/>
                <a:gd name="T46" fmla="*/ 68 w 792"/>
                <a:gd name="T47" fmla="*/ 126 h 504"/>
                <a:gd name="T48" fmla="*/ 73 w 792"/>
                <a:gd name="T49" fmla="*/ 126 h 504"/>
                <a:gd name="T50" fmla="*/ 76 w 792"/>
                <a:gd name="T51" fmla="*/ 123 h 504"/>
                <a:gd name="T52" fmla="*/ 79 w 792"/>
                <a:gd name="T53" fmla="*/ 121 h 504"/>
                <a:gd name="T54" fmla="*/ 81 w 792"/>
                <a:gd name="T55" fmla="*/ 119 h 504"/>
                <a:gd name="T56" fmla="*/ 83 w 792"/>
                <a:gd name="T57" fmla="*/ 117 h 504"/>
                <a:gd name="T58" fmla="*/ 84 w 792"/>
                <a:gd name="T59" fmla="*/ 115 h 504"/>
                <a:gd name="T60" fmla="*/ 85 w 792"/>
                <a:gd name="T61" fmla="*/ 113 h 504"/>
                <a:gd name="T62" fmla="*/ 85 w 792"/>
                <a:gd name="T63" fmla="*/ 112 h 504"/>
                <a:gd name="T64" fmla="*/ 85 w 792"/>
                <a:gd name="T65" fmla="*/ 112 h 504"/>
                <a:gd name="T66" fmla="*/ 88 w 792"/>
                <a:gd name="T67" fmla="*/ 103 h 504"/>
                <a:gd name="T68" fmla="*/ 85 w 792"/>
                <a:gd name="T69" fmla="*/ 89 h 504"/>
                <a:gd name="T70" fmla="*/ 77 w 792"/>
                <a:gd name="T71" fmla="*/ 72 h 504"/>
                <a:gd name="T72" fmla="*/ 66 w 792"/>
                <a:gd name="T73" fmla="*/ 54 h 504"/>
                <a:gd name="T74" fmla="*/ 51 w 792"/>
                <a:gd name="T75" fmla="*/ 36 h 504"/>
                <a:gd name="T76" fmla="*/ 35 w 792"/>
                <a:gd name="T77" fmla="*/ 20 h 504"/>
                <a:gd name="T78" fmla="*/ 17 w 792"/>
                <a:gd name="T79" fmla="*/ 8 h 504"/>
                <a:gd name="T80" fmla="*/ 0 w 792"/>
                <a:gd name="T81" fmla="*/ 0 h 5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2"/>
                <a:gd name="T124" fmla="*/ 0 h 504"/>
                <a:gd name="T125" fmla="*/ 792 w 792"/>
                <a:gd name="T126" fmla="*/ 504 h 5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4" name="Freeform 122"/>
            <p:cNvSpPr>
              <a:spLocks/>
            </p:cNvSpPr>
            <p:nvPr/>
          </p:nvSpPr>
          <p:spPr bwMode="auto">
            <a:xfrm>
              <a:off x="5399" y="1770"/>
              <a:ext cx="229" cy="219"/>
            </a:xfrm>
            <a:custGeom>
              <a:avLst/>
              <a:gdLst>
                <a:gd name="T0" fmla="*/ 0 w 689"/>
                <a:gd name="T1" fmla="*/ 0 h 437"/>
                <a:gd name="T2" fmla="*/ 0 w 689"/>
                <a:gd name="T3" fmla="*/ 2 h 437"/>
                <a:gd name="T4" fmla="*/ 0 w 689"/>
                <a:gd name="T5" fmla="*/ 5 h 437"/>
                <a:gd name="T6" fmla="*/ 0 w 689"/>
                <a:gd name="T7" fmla="*/ 7 h 437"/>
                <a:gd name="T8" fmla="*/ 1 w 689"/>
                <a:gd name="T9" fmla="*/ 10 h 437"/>
                <a:gd name="T10" fmla="*/ 1 w 689"/>
                <a:gd name="T11" fmla="*/ 12 h 437"/>
                <a:gd name="T12" fmla="*/ 1 w 689"/>
                <a:gd name="T13" fmla="*/ 14 h 437"/>
                <a:gd name="T14" fmla="*/ 1 w 689"/>
                <a:gd name="T15" fmla="*/ 17 h 437"/>
                <a:gd name="T16" fmla="*/ 1 w 689"/>
                <a:gd name="T17" fmla="*/ 19 h 437"/>
                <a:gd name="T18" fmla="*/ 5 w 689"/>
                <a:gd name="T19" fmla="*/ 28 h 437"/>
                <a:gd name="T20" fmla="*/ 9 w 689"/>
                <a:gd name="T21" fmla="*/ 37 h 437"/>
                <a:gd name="T22" fmla="*/ 13 w 689"/>
                <a:gd name="T23" fmla="*/ 46 h 437"/>
                <a:gd name="T24" fmla="*/ 16 w 689"/>
                <a:gd name="T25" fmla="*/ 55 h 437"/>
                <a:gd name="T26" fmla="*/ 20 w 689"/>
                <a:gd name="T27" fmla="*/ 64 h 437"/>
                <a:gd name="T28" fmla="*/ 24 w 689"/>
                <a:gd name="T29" fmla="*/ 73 h 437"/>
                <a:gd name="T30" fmla="*/ 27 w 689"/>
                <a:gd name="T31" fmla="*/ 82 h 437"/>
                <a:gd name="T32" fmla="*/ 31 w 689"/>
                <a:gd name="T33" fmla="*/ 91 h 437"/>
                <a:gd name="T34" fmla="*/ 32 w 689"/>
                <a:gd name="T35" fmla="*/ 92 h 437"/>
                <a:gd name="T36" fmla="*/ 35 w 689"/>
                <a:gd name="T37" fmla="*/ 95 h 437"/>
                <a:gd name="T38" fmla="*/ 39 w 689"/>
                <a:gd name="T39" fmla="*/ 98 h 437"/>
                <a:gd name="T40" fmla="*/ 44 w 689"/>
                <a:gd name="T41" fmla="*/ 102 h 437"/>
                <a:gd name="T42" fmla="*/ 49 w 689"/>
                <a:gd name="T43" fmla="*/ 106 h 437"/>
                <a:gd name="T44" fmla="*/ 54 w 689"/>
                <a:gd name="T45" fmla="*/ 108 h 437"/>
                <a:gd name="T46" fmla="*/ 59 w 689"/>
                <a:gd name="T47" fmla="*/ 110 h 437"/>
                <a:gd name="T48" fmla="*/ 63 w 689"/>
                <a:gd name="T49" fmla="*/ 109 h 437"/>
                <a:gd name="T50" fmla="*/ 65 w 689"/>
                <a:gd name="T51" fmla="*/ 107 h 437"/>
                <a:gd name="T52" fmla="*/ 68 w 689"/>
                <a:gd name="T53" fmla="*/ 105 h 437"/>
                <a:gd name="T54" fmla="*/ 70 w 689"/>
                <a:gd name="T55" fmla="*/ 103 h 437"/>
                <a:gd name="T56" fmla="*/ 71 w 689"/>
                <a:gd name="T57" fmla="*/ 101 h 437"/>
                <a:gd name="T58" fmla="*/ 72 w 689"/>
                <a:gd name="T59" fmla="*/ 99 h 437"/>
                <a:gd name="T60" fmla="*/ 73 w 689"/>
                <a:gd name="T61" fmla="*/ 98 h 437"/>
                <a:gd name="T62" fmla="*/ 73 w 689"/>
                <a:gd name="T63" fmla="*/ 97 h 437"/>
                <a:gd name="T64" fmla="*/ 73 w 689"/>
                <a:gd name="T65" fmla="*/ 97 h 437"/>
                <a:gd name="T66" fmla="*/ 76 w 689"/>
                <a:gd name="T67" fmla="*/ 89 h 437"/>
                <a:gd name="T68" fmla="*/ 74 w 689"/>
                <a:gd name="T69" fmla="*/ 77 h 437"/>
                <a:gd name="T70" fmla="*/ 67 w 689"/>
                <a:gd name="T71" fmla="*/ 63 h 437"/>
                <a:gd name="T72" fmla="*/ 57 w 689"/>
                <a:gd name="T73" fmla="*/ 47 h 437"/>
                <a:gd name="T74" fmla="*/ 44 w 689"/>
                <a:gd name="T75" fmla="*/ 31 h 437"/>
                <a:gd name="T76" fmla="*/ 30 w 689"/>
                <a:gd name="T77" fmla="*/ 17 h 437"/>
                <a:gd name="T78" fmla="*/ 15 w 689"/>
                <a:gd name="T79" fmla="*/ 7 h 437"/>
                <a:gd name="T80" fmla="*/ 0 w 689"/>
                <a:gd name="T81" fmla="*/ 0 h 4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9"/>
                <a:gd name="T124" fmla="*/ 0 h 437"/>
                <a:gd name="T125" fmla="*/ 689 w 689"/>
                <a:gd name="T126" fmla="*/ 437 h 4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5" name="Freeform 123"/>
            <p:cNvSpPr>
              <a:spLocks/>
            </p:cNvSpPr>
            <p:nvPr/>
          </p:nvSpPr>
          <p:spPr bwMode="auto">
            <a:xfrm>
              <a:off x="5425" y="1786"/>
              <a:ext cx="195" cy="186"/>
            </a:xfrm>
            <a:custGeom>
              <a:avLst/>
              <a:gdLst>
                <a:gd name="T0" fmla="*/ 0 w 585"/>
                <a:gd name="T1" fmla="*/ 0 h 371"/>
                <a:gd name="T2" fmla="*/ 0 w 585"/>
                <a:gd name="T3" fmla="*/ 2 h 371"/>
                <a:gd name="T4" fmla="*/ 0 w 585"/>
                <a:gd name="T5" fmla="*/ 4 h 371"/>
                <a:gd name="T6" fmla="*/ 0 w 585"/>
                <a:gd name="T7" fmla="*/ 6 h 371"/>
                <a:gd name="T8" fmla="*/ 1 w 585"/>
                <a:gd name="T9" fmla="*/ 8 h 371"/>
                <a:gd name="T10" fmla="*/ 1 w 585"/>
                <a:gd name="T11" fmla="*/ 10 h 371"/>
                <a:gd name="T12" fmla="*/ 1 w 585"/>
                <a:gd name="T13" fmla="*/ 12 h 371"/>
                <a:gd name="T14" fmla="*/ 1 w 585"/>
                <a:gd name="T15" fmla="*/ 14 h 371"/>
                <a:gd name="T16" fmla="*/ 1 w 585"/>
                <a:gd name="T17" fmla="*/ 16 h 371"/>
                <a:gd name="T18" fmla="*/ 4 w 585"/>
                <a:gd name="T19" fmla="*/ 24 h 371"/>
                <a:gd name="T20" fmla="*/ 7 w 585"/>
                <a:gd name="T21" fmla="*/ 31 h 371"/>
                <a:gd name="T22" fmla="*/ 11 w 585"/>
                <a:gd name="T23" fmla="*/ 39 h 371"/>
                <a:gd name="T24" fmla="*/ 14 w 585"/>
                <a:gd name="T25" fmla="*/ 47 h 371"/>
                <a:gd name="T26" fmla="*/ 17 w 585"/>
                <a:gd name="T27" fmla="*/ 55 h 371"/>
                <a:gd name="T28" fmla="*/ 20 w 585"/>
                <a:gd name="T29" fmla="*/ 62 h 371"/>
                <a:gd name="T30" fmla="*/ 23 w 585"/>
                <a:gd name="T31" fmla="*/ 70 h 371"/>
                <a:gd name="T32" fmla="*/ 27 w 585"/>
                <a:gd name="T33" fmla="*/ 78 h 371"/>
                <a:gd name="T34" fmla="*/ 27 w 585"/>
                <a:gd name="T35" fmla="*/ 78 h 371"/>
                <a:gd name="T36" fmla="*/ 30 w 585"/>
                <a:gd name="T37" fmla="*/ 81 h 371"/>
                <a:gd name="T38" fmla="*/ 33 w 585"/>
                <a:gd name="T39" fmla="*/ 83 h 371"/>
                <a:gd name="T40" fmla="*/ 38 w 585"/>
                <a:gd name="T41" fmla="*/ 87 h 371"/>
                <a:gd name="T42" fmla="*/ 42 w 585"/>
                <a:gd name="T43" fmla="*/ 90 h 371"/>
                <a:gd name="T44" fmla="*/ 46 w 585"/>
                <a:gd name="T45" fmla="*/ 92 h 371"/>
                <a:gd name="T46" fmla="*/ 50 w 585"/>
                <a:gd name="T47" fmla="*/ 93 h 371"/>
                <a:gd name="T48" fmla="*/ 54 w 585"/>
                <a:gd name="T49" fmla="*/ 93 h 371"/>
                <a:gd name="T50" fmla="*/ 56 w 585"/>
                <a:gd name="T51" fmla="*/ 91 h 371"/>
                <a:gd name="T52" fmla="*/ 58 w 585"/>
                <a:gd name="T53" fmla="*/ 89 h 371"/>
                <a:gd name="T54" fmla="*/ 59 w 585"/>
                <a:gd name="T55" fmla="*/ 87 h 371"/>
                <a:gd name="T56" fmla="*/ 61 w 585"/>
                <a:gd name="T57" fmla="*/ 86 h 371"/>
                <a:gd name="T58" fmla="*/ 62 w 585"/>
                <a:gd name="T59" fmla="*/ 84 h 371"/>
                <a:gd name="T60" fmla="*/ 62 w 585"/>
                <a:gd name="T61" fmla="*/ 83 h 371"/>
                <a:gd name="T62" fmla="*/ 63 w 585"/>
                <a:gd name="T63" fmla="*/ 83 h 371"/>
                <a:gd name="T64" fmla="*/ 63 w 585"/>
                <a:gd name="T65" fmla="*/ 83 h 371"/>
                <a:gd name="T66" fmla="*/ 65 w 585"/>
                <a:gd name="T67" fmla="*/ 76 h 371"/>
                <a:gd name="T68" fmla="*/ 63 w 585"/>
                <a:gd name="T69" fmla="*/ 66 h 371"/>
                <a:gd name="T70" fmla="*/ 57 w 585"/>
                <a:gd name="T71" fmla="*/ 53 h 371"/>
                <a:gd name="T72" fmla="*/ 49 w 585"/>
                <a:gd name="T73" fmla="*/ 40 h 371"/>
                <a:gd name="T74" fmla="*/ 38 w 585"/>
                <a:gd name="T75" fmla="*/ 27 h 371"/>
                <a:gd name="T76" fmla="*/ 26 w 585"/>
                <a:gd name="T77" fmla="*/ 15 h 371"/>
                <a:gd name="T78" fmla="*/ 13 w 585"/>
                <a:gd name="T79" fmla="*/ 6 h 371"/>
                <a:gd name="T80" fmla="*/ 0 w 585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371"/>
                <a:gd name="T125" fmla="*/ 585 w 585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6" name="Freeform 124"/>
            <p:cNvSpPr>
              <a:spLocks/>
            </p:cNvSpPr>
            <p:nvPr/>
          </p:nvSpPr>
          <p:spPr bwMode="auto">
            <a:xfrm>
              <a:off x="5452" y="1802"/>
              <a:ext cx="160" cy="153"/>
            </a:xfrm>
            <a:custGeom>
              <a:avLst/>
              <a:gdLst>
                <a:gd name="T0" fmla="*/ 0 w 478"/>
                <a:gd name="T1" fmla="*/ 0 h 305"/>
                <a:gd name="T2" fmla="*/ 0 w 478"/>
                <a:gd name="T3" fmla="*/ 4 h 305"/>
                <a:gd name="T4" fmla="*/ 0 w 478"/>
                <a:gd name="T5" fmla="*/ 7 h 305"/>
                <a:gd name="T6" fmla="*/ 0 w 478"/>
                <a:gd name="T7" fmla="*/ 10 h 305"/>
                <a:gd name="T8" fmla="*/ 1 w 478"/>
                <a:gd name="T9" fmla="*/ 14 h 305"/>
                <a:gd name="T10" fmla="*/ 3 w 478"/>
                <a:gd name="T11" fmla="*/ 20 h 305"/>
                <a:gd name="T12" fmla="*/ 6 w 478"/>
                <a:gd name="T13" fmla="*/ 26 h 305"/>
                <a:gd name="T14" fmla="*/ 8 w 478"/>
                <a:gd name="T15" fmla="*/ 32 h 305"/>
                <a:gd name="T16" fmla="*/ 11 w 478"/>
                <a:gd name="T17" fmla="*/ 39 h 305"/>
                <a:gd name="T18" fmla="*/ 14 w 478"/>
                <a:gd name="T19" fmla="*/ 45 h 305"/>
                <a:gd name="T20" fmla="*/ 17 w 478"/>
                <a:gd name="T21" fmla="*/ 51 h 305"/>
                <a:gd name="T22" fmla="*/ 19 w 478"/>
                <a:gd name="T23" fmla="*/ 57 h 305"/>
                <a:gd name="T24" fmla="*/ 22 w 478"/>
                <a:gd name="T25" fmla="*/ 64 h 305"/>
                <a:gd name="T26" fmla="*/ 23 w 478"/>
                <a:gd name="T27" fmla="*/ 65 h 305"/>
                <a:gd name="T28" fmla="*/ 25 w 478"/>
                <a:gd name="T29" fmla="*/ 66 h 305"/>
                <a:gd name="T30" fmla="*/ 27 w 478"/>
                <a:gd name="T31" fmla="*/ 69 h 305"/>
                <a:gd name="T32" fmla="*/ 31 w 478"/>
                <a:gd name="T33" fmla="*/ 71 h 305"/>
                <a:gd name="T34" fmla="*/ 34 w 478"/>
                <a:gd name="T35" fmla="*/ 74 h 305"/>
                <a:gd name="T36" fmla="*/ 38 w 478"/>
                <a:gd name="T37" fmla="*/ 76 h 305"/>
                <a:gd name="T38" fmla="*/ 42 w 478"/>
                <a:gd name="T39" fmla="*/ 77 h 305"/>
                <a:gd name="T40" fmla="*/ 44 w 478"/>
                <a:gd name="T41" fmla="*/ 77 h 305"/>
                <a:gd name="T42" fmla="*/ 46 w 478"/>
                <a:gd name="T43" fmla="*/ 75 h 305"/>
                <a:gd name="T44" fmla="*/ 48 w 478"/>
                <a:gd name="T45" fmla="*/ 74 h 305"/>
                <a:gd name="T46" fmla="*/ 49 w 478"/>
                <a:gd name="T47" fmla="*/ 72 h 305"/>
                <a:gd name="T48" fmla="*/ 50 w 478"/>
                <a:gd name="T49" fmla="*/ 71 h 305"/>
                <a:gd name="T50" fmla="*/ 51 w 478"/>
                <a:gd name="T51" fmla="*/ 70 h 305"/>
                <a:gd name="T52" fmla="*/ 52 w 478"/>
                <a:gd name="T53" fmla="*/ 69 h 305"/>
                <a:gd name="T54" fmla="*/ 52 w 478"/>
                <a:gd name="T55" fmla="*/ 69 h 305"/>
                <a:gd name="T56" fmla="*/ 52 w 478"/>
                <a:gd name="T57" fmla="*/ 69 h 305"/>
                <a:gd name="T58" fmla="*/ 54 w 478"/>
                <a:gd name="T59" fmla="*/ 62 h 305"/>
                <a:gd name="T60" fmla="*/ 52 w 478"/>
                <a:gd name="T61" fmla="*/ 54 h 305"/>
                <a:gd name="T62" fmla="*/ 47 w 478"/>
                <a:gd name="T63" fmla="*/ 44 h 305"/>
                <a:gd name="T64" fmla="*/ 40 w 478"/>
                <a:gd name="T65" fmla="*/ 33 h 305"/>
                <a:gd name="T66" fmla="*/ 31 w 478"/>
                <a:gd name="T67" fmla="*/ 22 h 305"/>
                <a:gd name="T68" fmla="*/ 21 w 478"/>
                <a:gd name="T69" fmla="*/ 12 h 305"/>
                <a:gd name="T70" fmla="*/ 10 w 478"/>
                <a:gd name="T71" fmla="*/ 5 h 305"/>
                <a:gd name="T72" fmla="*/ 0 w 478"/>
                <a:gd name="T73" fmla="*/ 0 h 3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8"/>
                <a:gd name="T112" fmla="*/ 0 h 305"/>
                <a:gd name="T113" fmla="*/ 478 w 478"/>
                <a:gd name="T114" fmla="*/ 305 h 3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7" name="Freeform 125"/>
            <p:cNvSpPr>
              <a:spLocks/>
            </p:cNvSpPr>
            <p:nvPr/>
          </p:nvSpPr>
          <p:spPr bwMode="auto">
            <a:xfrm>
              <a:off x="4432" y="2435"/>
              <a:ext cx="272" cy="271"/>
            </a:xfrm>
            <a:custGeom>
              <a:avLst/>
              <a:gdLst>
                <a:gd name="T0" fmla="*/ 31 w 816"/>
                <a:gd name="T1" fmla="*/ 0 h 542"/>
                <a:gd name="T2" fmla="*/ 23 w 816"/>
                <a:gd name="T3" fmla="*/ 2 h 542"/>
                <a:gd name="T4" fmla="*/ 12 w 816"/>
                <a:gd name="T5" fmla="*/ 8 h 542"/>
                <a:gd name="T6" fmla="*/ 3 w 816"/>
                <a:gd name="T7" fmla="*/ 18 h 542"/>
                <a:gd name="T8" fmla="*/ 0 w 816"/>
                <a:gd name="T9" fmla="*/ 31 h 542"/>
                <a:gd name="T10" fmla="*/ 2 w 816"/>
                <a:gd name="T11" fmla="*/ 38 h 542"/>
                <a:gd name="T12" fmla="*/ 6 w 816"/>
                <a:gd name="T13" fmla="*/ 40 h 542"/>
                <a:gd name="T14" fmla="*/ 10 w 816"/>
                <a:gd name="T15" fmla="*/ 40 h 542"/>
                <a:gd name="T16" fmla="*/ 17 w 816"/>
                <a:gd name="T17" fmla="*/ 66 h 542"/>
                <a:gd name="T18" fmla="*/ 19 w 816"/>
                <a:gd name="T19" fmla="*/ 71 h 542"/>
                <a:gd name="T20" fmla="*/ 26 w 816"/>
                <a:gd name="T21" fmla="*/ 83 h 542"/>
                <a:gd name="T22" fmla="*/ 36 w 816"/>
                <a:gd name="T23" fmla="*/ 97 h 542"/>
                <a:gd name="T24" fmla="*/ 50 w 816"/>
                <a:gd name="T25" fmla="*/ 107 h 542"/>
                <a:gd name="T26" fmla="*/ 63 w 816"/>
                <a:gd name="T27" fmla="*/ 113 h 542"/>
                <a:gd name="T28" fmla="*/ 70 w 816"/>
                <a:gd name="T29" fmla="*/ 122 h 542"/>
                <a:gd name="T30" fmla="*/ 73 w 816"/>
                <a:gd name="T31" fmla="*/ 130 h 542"/>
                <a:gd name="T32" fmla="*/ 74 w 816"/>
                <a:gd name="T33" fmla="*/ 133 h 542"/>
                <a:gd name="T34" fmla="*/ 78 w 816"/>
                <a:gd name="T35" fmla="*/ 135 h 542"/>
                <a:gd name="T36" fmla="*/ 85 w 816"/>
                <a:gd name="T37" fmla="*/ 136 h 542"/>
                <a:gd name="T38" fmla="*/ 91 w 816"/>
                <a:gd name="T39" fmla="*/ 129 h 542"/>
                <a:gd name="T40" fmla="*/ 87 w 816"/>
                <a:gd name="T41" fmla="*/ 108 h 542"/>
                <a:gd name="T42" fmla="*/ 80 w 816"/>
                <a:gd name="T43" fmla="*/ 85 h 542"/>
                <a:gd name="T44" fmla="*/ 79 w 816"/>
                <a:gd name="T45" fmla="*/ 73 h 542"/>
                <a:gd name="T46" fmla="*/ 75 w 816"/>
                <a:gd name="T47" fmla="*/ 60 h 542"/>
                <a:gd name="T48" fmla="*/ 61 w 816"/>
                <a:gd name="T49" fmla="*/ 36 h 542"/>
                <a:gd name="T50" fmla="*/ 49 w 816"/>
                <a:gd name="T51" fmla="*/ 15 h 542"/>
                <a:gd name="T52" fmla="*/ 50 w 816"/>
                <a:gd name="T53" fmla="*/ 12 h 542"/>
                <a:gd name="T54" fmla="*/ 56 w 816"/>
                <a:gd name="T55" fmla="*/ 17 h 542"/>
                <a:gd name="T56" fmla="*/ 59 w 816"/>
                <a:gd name="T57" fmla="*/ 20 h 542"/>
                <a:gd name="T58" fmla="*/ 57 w 816"/>
                <a:gd name="T59" fmla="*/ 17 h 542"/>
                <a:gd name="T60" fmla="*/ 52 w 816"/>
                <a:gd name="T61" fmla="*/ 10 h 542"/>
                <a:gd name="T62" fmla="*/ 44 w 816"/>
                <a:gd name="T63" fmla="*/ 3 h 542"/>
                <a:gd name="T64" fmla="*/ 32 w 816"/>
                <a:gd name="T65" fmla="*/ 0 h 5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6"/>
                <a:gd name="T100" fmla="*/ 0 h 542"/>
                <a:gd name="T101" fmla="*/ 816 w 816"/>
                <a:gd name="T102" fmla="*/ 542 h 5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8" name="Freeform 126"/>
            <p:cNvSpPr>
              <a:spLocks/>
            </p:cNvSpPr>
            <p:nvPr/>
          </p:nvSpPr>
          <p:spPr bwMode="auto">
            <a:xfrm>
              <a:off x="4449" y="2320"/>
              <a:ext cx="174" cy="133"/>
            </a:xfrm>
            <a:custGeom>
              <a:avLst/>
              <a:gdLst>
                <a:gd name="T0" fmla="*/ 57 w 524"/>
                <a:gd name="T1" fmla="*/ 67 h 266"/>
                <a:gd name="T2" fmla="*/ 57 w 524"/>
                <a:gd name="T3" fmla="*/ 66 h 266"/>
                <a:gd name="T4" fmla="*/ 58 w 524"/>
                <a:gd name="T5" fmla="*/ 62 h 266"/>
                <a:gd name="T6" fmla="*/ 58 w 524"/>
                <a:gd name="T7" fmla="*/ 57 h 266"/>
                <a:gd name="T8" fmla="*/ 57 w 524"/>
                <a:gd name="T9" fmla="*/ 52 h 266"/>
                <a:gd name="T10" fmla="*/ 57 w 524"/>
                <a:gd name="T11" fmla="*/ 43 h 266"/>
                <a:gd name="T12" fmla="*/ 56 w 524"/>
                <a:gd name="T13" fmla="*/ 34 h 266"/>
                <a:gd name="T14" fmla="*/ 54 w 524"/>
                <a:gd name="T15" fmla="*/ 22 h 266"/>
                <a:gd name="T16" fmla="*/ 51 w 524"/>
                <a:gd name="T17" fmla="*/ 9 h 266"/>
                <a:gd name="T18" fmla="*/ 45 w 524"/>
                <a:gd name="T19" fmla="*/ 0 h 266"/>
                <a:gd name="T20" fmla="*/ 39 w 524"/>
                <a:gd name="T21" fmla="*/ 1 h 266"/>
                <a:gd name="T22" fmla="*/ 30 w 524"/>
                <a:gd name="T23" fmla="*/ 7 h 266"/>
                <a:gd name="T24" fmla="*/ 22 w 524"/>
                <a:gd name="T25" fmla="*/ 19 h 266"/>
                <a:gd name="T26" fmla="*/ 13 w 524"/>
                <a:gd name="T27" fmla="*/ 33 h 266"/>
                <a:gd name="T28" fmla="*/ 7 w 524"/>
                <a:gd name="T29" fmla="*/ 45 h 266"/>
                <a:gd name="T30" fmla="*/ 2 w 524"/>
                <a:gd name="T31" fmla="*/ 54 h 266"/>
                <a:gd name="T32" fmla="*/ 0 w 524"/>
                <a:gd name="T33" fmla="*/ 58 h 266"/>
                <a:gd name="T34" fmla="*/ 1 w 524"/>
                <a:gd name="T35" fmla="*/ 57 h 266"/>
                <a:gd name="T36" fmla="*/ 3 w 524"/>
                <a:gd name="T37" fmla="*/ 55 h 266"/>
                <a:gd name="T38" fmla="*/ 7 w 524"/>
                <a:gd name="T39" fmla="*/ 52 h 266"/>
                <a:gd name="T40" fmla="*/ 11 w 524"/>
                <a:gd name="T41" fmla="*/ 49 h 266"/>
                <a:gd name="T42" fmla="*/ 16 w 524"/>
                <a:gd name="T43" fmla="*/ 46 h 266"/>
                <a:gd name="T44" fmla="*/ 22 w 524"/>
                <a:gd name="T45" fmla="*/ 44 h 266"/>
                <a:gd name="T46" fmla="*/ 27 w 524"/>
                <a:gd name="T47" fmla="*/ 44 h 266"/>
                <a:gd name="T48" fmla="*/ 32 w 524"/>
                <a:gd name="T49" fmla="*/ 47 h 266"/>
                <a:gd name="T50" fmla="*/ 37 w 524"/>
                <a:gd name="T51" fmla="*/ 50 h 266"/>
                <a:gd name="T52" fmla="*/ 42 w 524"/>
                <a:gd name="T53" fmla="*/ 54 h 266"/>
                <a:gd name="T54" fmla="*/ 46 w 524"/>
                <a:gd name="T55" fmla="*/ 57 h 266"/>
                <a:gd name="T56" fmla="*/ 50 w 524"/>
                <a:gd name="T57" fmla="*/ 61 h 266"/>
                <a:gd name="T58" fmla="*/ 53 w 524"/>
                <a:gd name="T59" fmla="*/ 64 h 266"/>
                <a:gd name="T60" fmla="*/ 56 w 524"/>
                <a:gd name="T61" fmla="*/ 66 h 266"/>
                <a:gd name="T62" fmla="*/ 57 w 524"/>
                <a:gd name="T63" fmla="*/ 67 h 266"/>
                <a:gd name="T64" fmla="*/ 57 w 524"/>
                <a:gd name="T65" fmla="*/ 67 h 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4"/>
                <a:gd name="T100" fmla="*/ 0 h 266"/>
                <a:gd name="T101" fmla="*/ 524 w 524"/>
                <a:gd name="T102" fmla="*/ 266 h 2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 advTm="5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9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0" y="0"/>
          <a:ext cx="9144000" cy="6856413"/>
        </p:xfrm>
        <a:graphic>
          <a:graphicData uri="http://schemas.openxmlformats.org/presentationml/2006/ole">
            <p:oleObj spid="_x0000_s22539" name="Презентация" r:id="rId3" imgW="4570541" imgH="3427323" progId="PowerPoint.Show.8">
              <p:embed/>
            </p:oleObj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920750"/>
            <a:ext cx="8229600" cy="482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660066"/>
                </a:solidFill>
              </a:rPr>
              <a:t> АЛГОРИТМ ИЗМЕРЕНИЯ УГЛОВ.</a:t>
            </a:r>
          </a:p>
        </p:txBody>
      </p:sp>
      <p:sp>
        <p:nvSpPr>
          <p:cNvPr id="3717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557338"/>
            <a:ext cx="6877050" cy="895350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Tx/>
              <a:buNone/>
              <a:defRPr/>
            </a:pPr>
            <a:r>
              <a:rPr lang="ru-RU" sz="2800" dirty="0" smtClean="0">
                <a:solidFill>
                  <a:srgbClr val="08080C"/>
                </a:solidFill>
              </a:rPr>
              <a:t>1. Совместить вершину  угла с центром транспортира. </a:t>
            </a:r>
          </a:p>
        </p:txBody>
      </p:sp>
      <p:pic>
        <p:nvPicPr>
          <p:cNvPr id="22542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72000" contrast="90000"/>
          </a:blip>
          <a:srcRect/>
          <a:stretch>
            <a:fillRect/>
          </a:stretch>
        </p:blipFill>
        <p:spPr>
          <a:xfrm>
            <a:off x="1979613" y="2400300"/>
            <a:ext cx="4991100" cy="3484563"/>
          </a:xfrm>
        </p:spPr>
      </p:pic>
      <p:pic>
        <p:nvPicPr>
          <p:cNvPr id="22543" name="Picture 6" descr="029"/>
          <p:cNvPicPr>
            <a:picLocks noChangeAspect="1" noChangeArrowheads="1"/>
          </p:cNvPicPr>
          <p:nvPr/>
        </p:nvPicPr>
        <p:blipFill>
          <a:blip r:embed="rId5">
            <a:lum bright="-24000" contrast="42000"/>
          </a:blip>
          <a:srcRect/>
          <a:stretch>
            <a:fillRect/>
          </a:stretch>
        </p:blipFill>
        <p:spPr bwMode="auto">
          <a:xfrm rot="-1172788">
            <a:off x="1979613" y="5229225"/>
            <a:ext cx="2538412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4" name="Oval 7"/>
          <p:cNvSpPr>
            <a:spLocks noChangeArrowheads="1"/>
          </p:cNvSpPr>
          <p:nvPr/>
        </p:nvSpPr>
        <p:spPr bwMode="auto">
          <a:xfrm>
            <a:off x="4211638" y="4581525"/>
            <a:ext cx="215900" cy="2159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23563" name="Object 11"/>
          <p:cNvGraphicFramePr>
            <a:graphicFrameLocks noGrp="1" noChangeAspect="1"/>
          </p:cNvGraphicFramePr>
          <p:nvPr>
            <p:ph sz="half" idx="1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3563" name="Презентация" r:id="rId3" imgW="4572100" imgH="3428849" progId="PowerPoint.Show.8">
              <p:embed/>
            </p:oleObj>
          </a:graphicData>
        </a:graphic>
      </p:graphicFrame>
      <p:pic>
        <p:nvPicPr>
          <p:cNvPr id="23565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 contrast="42000"/>
          </a:blip>
          <a:srcRect/>
          <a:stretch>
            <a:fillRect/>
          </a:stretch>
        </p:blipFill>
        <p:spPr>
          <a:xfrm>
            <a:off x="1403350" y="2060575"/>
            <a:ext cx="5688013" cy="4105275"/>
          </a:xfrm>
        </p:spPr>
      </p:pic>
      <p:pic>
        <p:nvPicPr>
          <p:cNvPr id="23566" name="Picture 6" descr="02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lum bright="-48000" contrast="54000"/>
          </a:blip>
          <a:srcRect/>
          <a:stretch>
            <a:fillRect/>
          </a:stretch>
        </p:blipFill>
        <p:spPr>
          <a:xfrm rot="21269011">
            <a:off x="5564188" y="3192463"/>
            <a:ext cx="2520950" cy="1136650"/>
          </a:xfrm>
        </p:spPr>
      </p:pic>
      <p:sp>
        <p:nvSpPr>
          <p:cNvPr id="372741" name="Rectangle 5"/>
          <p:cNvSpPr>
            <a:spLocks noChangeArrowheads="1"/>
          </p:cNvSpPr>
          <p:nvPr/>
        </p:nvSpPr>
        <p:spPr bwMode="auto">
          <a:xfrm>
            <a:off x="250825" y="454025"/>
            <a:ext cx="7777163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8080C"/>
                </a:solidFill>
              </a:rPr>
              <a:t> 2.  Расположить транспортир так, чтобы одна из сторон угла проходила через начало отсчета на шкале транспортира ( т. е </a:t>
            </a:r>
            <a:r>
              <a:rPr lang="ru-RU" sz="2800" b="1">
                <a:solidFill>
                  <a:srgbClr val="08080C"/>
                </a:solidFill>
              </a:rPr>
              <a:t>совместить</a:t>
            </a:r>
            <a:r>
              <a:rPr lang="ru-RU" sz="2400" b="1">
                <a:solidFill>
                  <a:srgbClr val="08080C"/>
                </a:solidFill>
              </a:rPr>
              <a:t> с 0º).</a:t>
            </a:r>
          </a:p>
          <a:p>
            <a:pPr eaLnBrk="0" hangingPunct="0"/>
            <a:endParaRPr lang="ru-RU" sz="2400" b="1">
              <a:solidFill>
                <a:srgbClr val="08080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4587" name="Презентация" r:id="rId3" imgW="4572100" imgH="3428849" progId="PowerPoint.Show.8">
              <p:embed/>
            </p:oleObj>
          </a:graphicData>
        </a:graphic>
      </p:graphicFrame>
      <p:sp>
        <p:nvSpPr>
          <p:cNvPr id="373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76250"/>
            <a:ext cx="7416800" cy="10080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>
                <a:solidFill>
                  <a:srgbClr val="08080C"/>
                </a:solidFill>
              </a:rPr>
              <a:t>3. Найти штрих на шкале, через который проходит вторая сторона.</a:t>
            </a:r>
          </a:p>
        </p:txBody>
      </p:sp>
      <p:pic>
        <p:nvPicPr>
          <p:cNvPr id="24589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4000" contrast="72000"/>
          </a:blip>
          <a:srcRect/>
          <a:stretch>
            <a:fillRect/>
          </a:stretch>
        </p:blipFill>
        <p:spPr>
          <a:xfrm>
            <a:off x="1063625" y="2162175"/>
            <a:ext cx="5062538" cy="3730625"/>
          </a:xfrm>
        </p:spPr>
      </p:pic>
      <p:pic>
        <p:nvPicPr>
          <p:cNvPr id="24590" name="Picture 5" descr="02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lum bright="-24000" contrast="42000"/>
          </a:blip>
          <a:srcRect/>
          <a:stretch>
            <a:fillRect/>
          </a:stretch>
        </p:blipFill>
        <p:spPr>
          <a:xfrm rot="21269011">
            <a:off x="4140200" y="1773238"/>
            <a:ext cx="2574925" cy="1531937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6" name="Freeform 101"/>
          <p:cNvSpPr>
            <a:spLocks/>
          </p:cNvSpPr>
          <p:nvPr/>
        </p:nvSpPr>
        <p:spPr bwMode="auto">
          <a:xfrm>
            <a:off x="3132138" y="2852738"/>
            <a:ext cx="2663825" cy="1800225"/>
          </a:xfrm>
          <a:custGeom>
            <a:avLst/>
            <a:gdLst>
              <a:gd name="T0" fmla="*/ 863600 w 1678"/>
              <a:gd name="T1" fmla="*/ 1800225 h 1134"/>
              <a:gd name="T2" fmla="*/ 0 w 1678"/>
              <a:gd name="T3" fmla="*/ 288925 h 1134"/>
              <a:gd name="T4" fmla="*/ 503238 w 1678"/>
              <a:gd name="T5" fmla="*/ 144462 h 1134"/>
              <a:gd name="T6" fmla="*/ 935038 w 1678"/>
              <a:gd name="T7" fmla="*/ 0 h 1134"/>
              <a:gd name="T8" fmla="*/ 1511300 w 1678"/>
              <a:gd name="T9" fmla="*/ 215900 h 1134"/>
              <a:gd name="T10" fmla="*/ 1800225 w 1678"/>
              <a:gd name="T11" fmla="*/ 360362 h 1134"/>
              <a:gd name="T12" fmla="*/ 2160588 w 1678"/>
              <a:gd name="T13" fmla="*/ 576262 h 1134"/>
              <a:gd name="T14" fmla="*/ 2447925 w 1678"/>
              <a:gd name="T15" fmla="*/ 1008062 h 1134"/>
              <a:gd name="T16" fmla="*/ 2592388 w 1678"/>
              <a:gd name="T17" fmla="*/ 1512887 h 1134"/>
              <a:gd name="T18" fmla="*/ 2663825 w 1678"/>
              <a:gd name="T19" fmla="*/ 1800225 h 1134"/>
              <a:gd name="T20" fmla="*/ 863600 w 1678"/>
              <a:gd name="T21" fmla="*/ 1800225 h 113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8"/>
              <a:gd name="T34" fmla="*/ 0 h 1134"/>
              <a:gd name="T35" fmla="*/ 1678 w 1678"/>
              <a:gd name="T36" fmla="*/ 1134 h 113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8" h="1134">
                <a:moveTo>
                  <a:pt x="544" y="1134"/>
                </a:moveTo>
                <a:lnTo>
                  <a:pt x="0" y="182"/>
                </a:lnTo>
                <a:lnTo>
                  <a:pt x="317" y="91"/>
                </a:lnTo>
                <a:lnTo>
                  <a:pt x="589" y="0"/>
                </a:lnTo>
                <a:lnTo>
                  <a:pt x="952" y="136"/>
                </a:lnTo>
                <a:lnTo>
                  <a:pt x="1134" y="227"/>
                </a:lnTo>
                <a:lnTo>
                  <a:pt x="1361" y="363"/>
                </a:lnTo>
                <a:lnTo>
                  <a:pt x="1542" y="635"/>
                </a:lnTo>
                <a:lnTo>
                  <a:pt x="1633" y="953"/>
                </a:lnTo>
                <a:lnTo>
                  <a:pt x="1678" y="1134"/>
                </a:lnTo>
                <a:lnTo>
                  <a:pt x="544" y="1134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89000" y="1771650"/>
            <a:ext cx="5973763" cy="2960688"/>
            <a:chOff x="514" y="754"/>
            <a:chExt cx="3763" cy="1865"/>
          </a:xfrm>
        </p:grpSpPr>
        <p:sp>
          <p:nvSpPr>
            <p:cNvPr id="26674" name="Freeform 8"/>
            <p:cNvSpPr>
              <a:spLocks/>
            </p:cNvSpPr>
            <p:nvPr/>
          </p:nvSpPr>
          <p:spPr bwMode="auto">
            <a:xfrm>
              <a:off x="612" y="2548"/>
              <a:ext cx="3662" cy="3"/>
            </a:xfrm>
            <a:custGeom>
              <a:avLst/>
              <a:gdLst>
                <a:gd name="T0" fmla="*/ 3662 w 4554"/>
                <a:gd name="T1" fmla="*/ 0 h 3"/>
                <a:gd name="T2" fmla="*/ 0 w 4554"/>
                <a:gd name="T3" fmla="*/ 3 h 3"/>
                <a:gd name="T4" fmla="*/ 0 60000 65536"/>
                <a:gd name="T5" fmla="*/ 0 60000 65536"/>
                <a:gd name="T6" fmla="*/ 0 w 4554"/>
                <a:gd name="T7" fmla="*/ 0 h 3"/>
                <a:gd name="T8" fmla="*/ 4554 w 4554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54" h="3">
                  <a:moveTo>
                    <a:pt x="4554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75" name="Oval 9"/>
            <p:cNvSpPr>
              <a:spLocks noChangeArrowheads="1"/>
            </p:cNvSpPr>
            <p:nvPr/>
          </p:nvSpPr>
          <p:spPr bwMode="auto">
            <a:xfrm>
              <a:off x="2436" y="2478"/>
              <a:ext cx="36" cy="14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  <p:sp>
          <p:nvSpPr>
            <p:cNvPr id="26676" name="Text Box 10"/>
            <p:cNvSpPr txBox="1">
              <a:spLocks noChangeArrowheads="1"/>
            </p:cNvSpPr>
            <p:nvPr/>
          </p:nvSpPr>
          <p:spPr bwMode="auto">
            <a:xfrm>
              <a:off x="4013" y="210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6677" name="Text Box 11"/>
            <p:cNvSpPr txBox="1">
              <a:spLocks noChangeArrowheads="1"/>
            </p:cNvSpPr>
            <p:nvPr/>
          </p:nvSpPr>
          <p:spPr bwMode="auto">
            <a:xfrm>
              <a:off x="3872" y="1855"/>
              <a:ext cx="3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6678" name="Text Box 12"/>
            <p:cNvSpPr txBox="1">
              <a:spLocks noChangeArrowheads="1"/>
            </p:cNvSpPr>
            <p:nvPr/>
          </p:nvSpPr>
          <p:spPr bwMode="auto">
            <a:xfrm>
              <a:off x="3485" y="120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6679" name="Text Box 13"/>
            <p:cNvSpPr txBox="1">
              <a:spLocks noChangeArrowheads="1"/>
            </p:cNvSpPr>
            <p:nvPr/>
          </p:nvSpPr>
          <p:spPr bwMode="auto">
            <a:xfrm>
              <a:off x="3245" y="103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6680" name="Text Box 14"/>
            <p:cNvSpPr txBox="1">
              <a:spLocks noChangeArrowheads="1"/>
            </p:cNvSpPr>
            <p:nvPr/>
          </p:nvSpPr>
          <p:spPr bwMode="auto">
            <a:xfrm>
              <a:off x="2970" y="8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6681" name="Text Box 15"/>
            <p:cNvSpPr txBox="1">
              <a:spLocks noChangeArrowheads="1"/>
            </p:cNvSpPr>
            <p:nvPr/>
          </p:nvSpPr>
          <p:spPr bwMode="auto">
            <a:xfrm>
              <a:off x="2629" y="769"/>
              <a:ext cx="3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6682" name="Text Box 16"/>
            <p:cNvSpPr txBox="1">
              <a:spLocks noChangeArrowheads="1"/>
            </p:cNvSpPr>
            <p:nvPr/>
          </p:nvSpPr>
          <p:spPr bwMode="auto">
            <a:xfrm>
              <a:off x="2347" y="967"/>
              <a:ext cx="27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FF0000"/>
                  </a:solidFill>
                  <a:latin typeface="Batang"/>
                </a:rPr>
                <a:t>90</a:t>
              </a:r>
            </a:p>
          </p:txBody>
        </p:sp>
        <p:sp>
          <p:nvSpPr>
            <p:cNvPr id="26683" name="Text Box 17"/>
            <p:cNvSpPr txBox="1">
              <a:spLocks noChangeArrowheads="1"/>
            </p:cNvSpPr>
            <p:nvPr/>
          </p:nvSpPr>
          <p:spPr bwMode="auto">
            <a:xfrm>
              <a:off x="2038" y="769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6684" name="Text Box 18"/>
            <p:cNvSpPr txBox="1">
              <a:spLocks noChangeArrowheads="1"/>
            </p:cNvSpPr>
            <p:nvPr/>
          </p:nvSpPr>
          <p:spPr bwMode="auto">
            <a:xfrm>
              <a:off x="1723" y="845"/>
              <a:ext cx="2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6685" name="Text Box 19"/>
            <p:cNvSpPr txBox="1">
              <a:spLocks noChangeArrowheads="1"/>
            </p:cNvSpPr>
            <p:nvPr/>
          </p:nvSpPr>
          <p:spPr bwMode="auto">
            <a:xfrm>
              <a:off x="1493" y="956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6686" name="Text Box 20"/>
            <p:cNvSpPr txBox="1">
              <a:spLocks noChangeArrowheads="1"/>
            </p:cNvSpPr>
            <p:nvPr/>
          </p:nvSpPr>
          <p:spPr bwMode="auto">
            <a:xfrm>
              <a:off x="1247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6687" name="Text Box 21"/>
            <p:cNvSpPr txBox="1">
              <a:spLocks noChangeArrowheads="1"/>
            </p:cNvSpPr>
            <p:nvPr/>
          </p:nvSpPr>
          <p:spPr bwMode="auto">
            <a:xfrm>
              <a:off x="1045" y="130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6688" name="Text Box 22"/>
            <p:cNvSpPr txBox="1">
              <a:spLocks noChangeArrowheads="1"/>
            </p:cNvSpPr>
            <p:nvPr/>
          </p:nvSpPr>
          <p:spPr bwMode="auto">
            <a:xfrm>
              <a:off x="881" y="1543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6689" name="Text Box 23"/>
            <p:cNvSpPr txBox="1">
              <a:spLocks noChangeArrowheads="1"/>
            </p:cNvSpPr>
            <p:nvPr/>
          </p:nvSpPr>
          <p:spPr bwMode="auto">
            <a:xfrm>
              <a:off x="735" y="1818"/>
              <a:ext cx="2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6690" name="Text Box 24"/>
            <p:cNvSpPr txBox="1">
              <a:spLocks noChangeArrowheads="1"/>
            </p:cNvSpPr>
            <p:nvPr/>
          </p:nvSpPr>
          <p:spPr bwMode="auto">
            <a:xfrm>
              <a:off x="612" y="2082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6691" name="Text Box 25"/>
            <p:cNvSpPr txBox="1">
              <a:spLocks noChangeArrowheads="1"/>
            </p:cNvSpPr>
            <p:nvPr/>
          </p:nvSpPr>
          <p:spPr bwMode="auto">
            <a:xfrm>
              <a:off x="514" y="2374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   180</a:t>
              </a:r>
            </a:p>
          </p:txBody>
        </p:sp>
        <p:sp>
          <p:nvSpPr>
            <p:cNvPr id="26692" name="Text Box 26"/>
            <p:cNvSpPr txBox="1">
              <a:spLocks noChangeArrowheads="1"/>
            </p:cNvSpPr>
            <p:nvPr/>
          </p:nvSpPr>
          <p:spPr bwMode="auto">
            <a:xfrm>
              <a:off x="3685" y="2365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180</a:t>
              </a:r>
            </a:p>
          </p:txBody>
        </p:sp>
        <p:sp>
          <p:nvSpPr>
            <p:cNvPr id="26693" name="Text Box 27"/>
            <p:cNvSpPr txBox="1">
              <a:spLocks noChangeArrowheads="1"/>
            </p:cNvSpPr>
            <p:nvPr/>
          </p:nvSpPr>
          <p:spPr bwMode="auto">
            <a:xfrm>
              <a:off x="3639" y="216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170</a:t>
              </a:r>
            </a:p>
          </p:txBody>
        </p:sp>
        <p:sp>
          <p:nvSpPr>
            <p:cNvPr id="26694" name="Text Box 28"/>
            <p:cNvSpPr txBox="1">
              <a:spLocks noChangeArrowheads="1"/>
            </p:cNvSpPr>
            <p:nvPr/>
          </p:nvSpPr>
          <p:spPr bwMode="auto">
            <a:xfrm>
              <a:off x="3560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160</a:t>
              </a:r>
            </a:p>
          </p:txBody>
        </p:sp>
        <p:sp>
          <p:nvSpPr>
            <p:cNvPr id="26695" name="Text Box 29"/>
            <p:cNvSpPr txBox="1">
              <a:spLocks noChangeArrowheads="1"/>
            </p:cNvSpPr>
            <p:nvPr/>
          </p:nvSpPr>
          <p:spPr bwMode="auto">
            <a:xfrm>
              <a:off x="3470" y="183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150</a:t>
              </a:r>
            </a:p>
          </p:txBody>
        </p:sp>
        <p:sp>
          <p:nvSpPr>
            <p:cNvPr id="26696" name="Text Box 30"/>
            <p:cNvSpPr txBox="1">
              <a:spLocks noChangeArrowheads="1"/>
            </p:cNvSpPr>
            <p:nvPr/>
          </p:nvSpPr>
          <p:spPr bwMode="auto">
            <a:xfrm>
              <a:off x="3367" y="166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140</a:t>
              </a:r>
            </a:p>
          </p:txBody>
        </p:sp>
        <p:sp>
          <p:nvSpPr>
            <p:cNvPr id="26697" name="Text Box 31"/>
            <p:cNvSpPr txBox="1">
              <a:spLocks noChangeArrowheads="1"/>
            </p:cNvSpPr>
            <p:nvPr/>
          </p:nvSpPr>
          <p:spPr bwMode="auto">
            <a:xfrm>
              <a:off x="3198" y="148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130</a:t>
              </a:r>
            </a:p>
          </p:txBody>
        </p:sp>
        <p:sp>
          <p:nvSpPr>
            <p:cNvPr id="26698" name="Text Box 32"/>
            <p:cNvSpPr txBox="1">
              <a:spLocks noChangeArrowheads="1"/>
            </p:cNvSpPr>
            <p:nvPr/>
          </p:nvSpPr>
          <p:spPr bwMode="auto">
            <a:xfrm>
              <a:off x="3016" y="1344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120</a:t>
              </a:r>
            </a:p>
          </p:txBody>
        </p:sp>
        <p:sp>
          <p:nvSpPr>
            <p:cNvPr id="26699" name="Text Box 33"/>
            <p:cNvSpPr txBox="1">
              <a:spLocks noChangeArrowheads="1"/>
            </p:cNvSpPr>
            <p:nvPr/>
          </p:nvSpPr>
          <p:spPr bwMode="auto">
            <a:xfrm>
              <a:off x="2777" y="124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110</a:t>
              </a:r>
            </a:p>
          </p:txBody>
        </p:sp>
        <p:sp>
          <p:nvSpPr>
            <p:cNvPr id="26700" name="Text Box 34"/>
            <p:cNvSpPr txBox="1">
              <a:spLocks noChangeArrowheads="1"/>
            </p:cNvSpPr>
            <p:nvPr/>
          </p:nvSpPr>
          <p:spPr bwMode="auto">
            <a:xfrm>
              <a:off x="2551" y="116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100</a:t>
              </a:r>
            </a:p>
          </p:txBody>
        </p:sp>
        <p:sp>
          <p:nvSpPr>
            <p:cNvPr id="26701" name="Text Box 35"/>
            <p:cNvSpPr txBox="1">
              <a:spLocks noChangeArrowheads="1"/>
            </p:cNvSpPr>
            <p:nvPr/>
          </p:nvSpPr>
          <p:spPr bwMode="auto">
            <a:xfrm>
              <a:off x="2153" y="119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80</a:t>
              </a:r>
            </a:p>
          </p:txBody>
        </p:sp>
        <p:sp>
          <p:nvSpPr>
            <p:cNvPr id="26702" name="Text Box 36"/>
            <p:cNvSpPr txBox="1">
              <a:spLocks noChangeArrowheads="1"/>
            </p:cNvSpPr>
            <p:nvPr/>
          </p:nvSpPr>
          <p:spPr bwMode="auto">
            <a:xfrm>
              <a:off x="1030" y="2387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6703" name="Text Box 37"/>
            <p:cNvSpPr txBox="1">
              <a:spLocks noChangeArrowheads="1"/>
            </p:cNvSpPr>
            <p:nvPr/>
          </p:nvSpPr>
          <p:spPr bwMode="auto">
            <a:xfrm>
              <a:off x="1019" y="2192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10</a:t>
              </a:r>
            </a:p>
          </p:txBody>
        </p:sp>
        <p:sp>
          <p:nvSpPr>
            <p:cNvPr id="26704" name="Text Box 38"/>
            <p:cNvSpPr txBox="1">
              <a:spLocks noChangeArrowheads="1"/>
            </p:cNvSpPr>
            <p:nvPr/>
          </p:nvSpPr>
          <p:spPr bwMode="auto">
            <a:xfrm>
              <a:off x="1111" y="19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20</a:t>
              </a:r>
            </a:p>
          </p:txBody>
        </p:sp>
        <p:sp>
          <p:nvSpPr>
            <p:cNvPr id="26705" name="Text Box 39"/>
            <p:cNvSpPr txBox="1">
              <a:spLocks noChangeArrowheads="1"/>
            </p:cNvSpPr>
            <p:nvPr/>
          </p:nvSpPr>
          <p:spPr bwMode="auto">
            <a:xfrm>
              <a:off x="1202" y="179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6706" name="Text Box 40"/>
            <p:cNvSpPr txBox="1">
              <a:spLocks noChangeArrowheads="1"/>
            </p:cNvSpPr>
            <p:nvPr/>
          </p:nvSpPr>
          <p:spPr bwMode="auto">
            <a:xfrm>
              <a:off x="1382" y="161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6707" name="Text Box 41"/>
            <p:cNvSpPr txBox="1">
              <a:spLocks noChangeArrowheads="1"/>
            </p:cNvSpPr>
            <p:nvPr/>
          </p:nvSpPr>
          <p:spPr bwMode="auto">
            <a:xfrm>
              <a:off x="1518" y="148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50</a:t>
              </a:r>
            </a:p>
          </p:txBody>
        </p:sp>
        <p:sp>
          <p:nvSpPr>
            <p:cNvPr id="26708" name="Text Box 42"/>
            <p:cNvSpPr txBox="1">
              <a:spLocks noChangeArrowheads="1"/>
            </p:cNvSpPr>
            <p:nvPr/>
          </p:nvSpPr>
          <p:spPr bwMode="auto">
            <a:xfrm>
              <a:off x="1699" y="1344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60</a:t>
              </a:r>
            </a:p>
          </p:txBody>
        </p:sp>
        <p:sp>
          <p:nvSpPr>
            <p:cNvPr id="26709" name="Text Box 43"/>
            <p:cNvSpPr txBox="1">
              <a:spLocks noChangeArrowheads="1"/>
            </p:cNvSpPr>
            <p:nvPr/>
          </p:nvSpPr>
          <p:spPr bwMode="auto">
            <a:xfrm>
              <a:off x="1926" y="126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70</a:t>
              </a:r>
            </a:p>
          </p:txBody>
        </p:sp>
        <p:sp>
          <p:nvSpPr>
            <p:cNvPr id="26710" name="Text Box 44"/>
            <p:cNvSpPr txBox="1">
              <a:spLocks noChangeArrowheads="1"/>
            </p:cNvSpPr>
            <p:nvPr/>
          </p:nvSpPr>
          <p:spPr bwMode="auto">
            <a:xfrm>
              <a:off x="4069" y="2358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0</a:t>
              </a:r>
            </a:p>
          </p:txBody>
        </p:sp>
        <p:sp>
          <p:nvSpPr>
            <p:cNvPr id="26711" name="Text Box 45"/>
            <p:cNvSpPr txBox="1">
              <a:spLocks noChangeArrowheads="1"/>
            </p:cNvSpPr>
            <p:nvPr/>
          </p:nvSpPr>
          <p:spPr bwMode="auto">
            <a:xfrm>
              <a:off x="3659" y="141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40</a:t>
              </a:r>
            </a:p>
          </p:txBody>
        </p:sp>
        <p:sp>
          <p:nvSpPr>
            <p:cNvPr id="26712" name="Text Box 46"/>
            <p:cNvSpPr txBox="1">
              <a:spLocks noChangeArrowheads="1"/>
            </p:cNvSpPr>
            <p:nvPr/>
          </p:nvSpPr>
          <p:spPr bwMode="auto">
            <a:xfrm>
              <a:off x="3810" y="163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  <a:latin typeface="Corbel" pitchFamily="34" charset="0"/>
                </a:rPr>
                <a:t>30</a:t>
              </a:r>
            </a:p>
          </p:txBody>
        </p:sp>
        <p:sp>
          <p:nvSpPr>
            <p:cNvPr id="26713" name="Freeform 47"/>
            <p:cNvSpPr>
              <a:spLocks/>
            </p:cNvSpPr>
            <p:nvPr/>
          </p:nvSpPr>
          <p:spPr bwMode="auto">
            <a:xfrm>
              <a:off x="622" y="754"/>
              <a:ext cx="3637" cy="1801"/>
            </a:xfrm>
            <a:custGeom>
              <a:avLst/>
              <a:gdLst>
                <a:gd name="T0" fmla="*/ 0 w 4524"/>
                <a:gd name="T1" fmla="*/ 1796 h 2319"/>
                <a:gd name="T2" fmla="*/ 64 w 4524"/>
                <a:gd name="T3" fmla="*/ 1406 h 2319"/>
                <a:gd name="T4" fmla="*/ 154 w 4524"/>
                <a:gd name="T5" fmla="*/ 1111 h 2319"/>
                <a:gd name="T6" fmla="*/ 285 w 4524"/>
                <a:gd name="T7" fmla="*/ 864 h 2319"/>
                <a:gd name="T8" fmla="*/ 487 w 4524"/>
                <a:gd name="T9" fmla="*/ 594 h 2319"/>
                <a:gd name="T10" fmla="*/ 720 w 4524"/>
                <a:gd name="T11" fmla="*/ 385 h 2319"/>
                <a:gd name="T12" fmla="*/ 979 w 4524"/>
                <a:gd name="T13" fmla="*/ 212 h 2319"/>
                <a:gd name="T14" fmla="*/ 1230 w 4524"/>
                <a:gd name="T15" fmla="*/ 103 h 2319"/>
                <a:gd name="T16" fmla="*/ 1563 w 4524"/>
                <a:gd name="T17" fmla="*/ 21 h 2319"/>
                <a:gd name="T18" fmla="*/ 1857 w 4524"/>
                <a:gd name="T19" fmla="*/ 2 h 2319"/>
                <a:gd name="T20" fmla="*/ 2185 w 4524"/>
                <a:gd name="T21" fmla="*/ 35 h 2319"/>
                <a:gd name="T22" fmla="*/ 2513 w 4524"/>
                <a:gd name="T23" fmla="*/ 137 h 2319"/>
                <a:gd name="T24" fmla="*/ 2835 w 4524"/>
                <a:gd name="T25" fmla="*/ 315 h 2319"/>
                <a:gd name="T26" fmla="*/ 3053 w 4524"/>
                <a:gd name="T27" fmla="*/ 491 h 2319"/>
                <a:gd name="T28" fmla="*/ 3285 w 4524"/>
                <a:gd name="T29" fmla="*/ 743 h 2319"/>
                <a:gd name="T30" fmla="*/ 3434 w 4524"/>
                <a:gd name="T31" fmla="*/ 986 h 2319"/>
                <a:gd name="T32" fmla="*/ 3528 w 4524"/>
                <a:gd name="T33" fmla="*/ 1195 h 2319"/>
                <a:gd name="T34" fmla="*/ 3601 w 4524"/>
                <a:gd name="T35" fmla="*/ 1477 h 2319"/>
                <a:gd name="T36" fmla="*/ 3637 w 4524"/>
                <a:gd name="T37" fmla="*/ 1801 h 23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24"/>
                <a:gd name="T58" fmla="*/ 0 h 2319"/>
                <a:gd name="T59" fmla="*/ 4524 w 4524"/>
                <a:gd name="T60" fmla="*/ 2319 h 23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24" h="2319">
                  <a:moveTo>
                    <a:pt x="0" y="2313"/>
                  </a:moveTo>
                  <a:cubicBezTo>
                    <a:pt x="13" y="2230"/>
                    <a:pt x="47" y="1958"/>
                    <a:pt x="79" y="1811"/>
                  </a:cubicBezTo>
                  <a:cubicBezTo>
                    <a:pt x="111" y="1664"/>
                    <a:pt x="146" y="1547"/>
                    <a:pt x="192" y="1431"/>
                  </a:cubicBezTo>
                  <a:cubicBezTo>
                    <a:pt x="238" y="1315"/>
                    <a:pt x="285" y="1224"/>
                    <a:pt x="354" y="1113"/>
                  </a:cubicBezTo>
                  <a:cubicBezTo>
                    <a:pt x="423" y="1002"/>
                    <a:pt x="516" y="868"/>
                    <a:pt x="606" y="765"/>
                  </a:cubicBezTo>
                  <a:cubicBezTo>
                    <a:pt x="696" y="662"/>
                    <a:pt x="793" y="578"/>
                    <a:pt x="895" y="496"/>
                  </a:cubicBezTo>
                  <a:cubicBezTo>
                    <a:pt x="997" y="414"/>
                    <a:pt x="1112" y="333"/>
                    <a:pt x="1218" y="273"/>
                  </a:cubicBezTo>
                  <a:cubicBezTo>
                    <a:pt x="1324" y="213"/>
                    <a:pt x="1409" y="174"/>
                    <a:pt x="1530" y="133"/>
                  </a:cubicBezTo>
                  <a:cubicBezTo>
                    <a:pt x="1651" y="92"/>
                    <a:pt x="1814" y="49"/>
                    <a:pt x="1944" y="27"/>
                  </a:cubicBezTo>
                  <a:cubicBezTo>
                    <a:pt x="2074" y="5"/>
                    <a:pt x="2181" y="0"/>
                    <a:pt x="2310" y="3"/>
                  </a:cubicBezTo>
                  <a:cubicBezTo>
                    <a:pt x="2439" y="6"/>
                    <a:pt x="2582" y="16"/>
                    <a:pt x="2718" y="45"/>
                  </a:cubicBezTo>
                  <a:cubicBezTo>
                    <a:pt x="2854" y="74"/>
                    <a:pt x="2991" y="117"/>
                    <a:pt x="3126" y="177"/>
                  </a:cubicBezTo>
                  <a:cubicBezTo>
                    <a:pt x="3261" y="237"/>
                    <a:pt x="3414" y="329"/>
                    <a:pt x="3526" y="405"/>
                  </a:cubicBezTo>
                  <a:cubicBezTo>
                    <a:pt x="3638" y="481"/>
                    <a:pt x="3705" y="540"/>
                    <a:pt x="3798" y="632"/>
                  </a:cubicBezTo>
                  <a:cubicBezTo>
                    <a:pt x="3891" y="724"/>
                    <a:pt x="4007" y="851"/>
                    <a:pt x="4086" y="957"/>
                  </a:cubicBezTo>
                  <a:cubicBezTo>
                    <a:pt x="4165" y="1063"/>
                    <a:pt x="4222" y="1172"/>
                    <a:pt x="4272" y="1269"/>
                  </a:cubicBezTo>
                  <a:cubicBezTo>
                    <a:pt x="4322" y="1366"/>
                    <a:pt x="4353" y="1433"/>
                    <a:pt x="4388" y="1539"/>
                  </a:cubicBezTo>
                  <a:cubicBezTo>
                    <a:pt x="4423" y="1645"/>
                    <a:pt x="4456" y="1772"/>
                    <a:pt x="4479" y="1902"/>
                  </a:cubicBezTo>
                  <a:cubicBezTo>
                    <a:pt x="4502" y="2032"/>
                    <a:pt x="4515" y="2232"/>
                    <a:pt x="4524" y="2319"/>
                  </a:cubicBezTo>
                </a:path>
              </a:pathLst>
            </a:custGeom>
            <a:noFill/>
            <a:ln w="7620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4" name="Freeform 48"/>
            <p:cNvSpPr>
              <a:spLocks/>
            </p:cNvSpPr>
            <p:nvPr/>
          </p:nvSpPr>
          <p:spPr bwMode="auto">
            <a:xfrm>
              <a:off x="1172" y="1344"/>
              <a:ext cx="2561" cy="1225"/>
            </a:xfrm>
            <a:custGeom>
              <a:avLst/>
              <a:gdLst>
                <a:gd name="T0" fmla="*/ 0 w 3186"/>
                <a:gd name="T1" fmla="*/ 1225 h 1577"/>
                <a:gd name="T2" fmla="*/ 111 w 3186"/>
                <a:gd name="T3" fmla="*/ 833 h 1577"/>
                <a:gd name="T4" fmla="*/ 294 w 3186"/>
                <a:gd name="T5" fmla="*/ 526 h 1577"/>
                <a:gd name="T6" fmla="*/ 506 w 3186"/>
                <a:gd name="T7" fmla="*/ 298 h 1577"/>
                <a:gd name="T8" fmla="*/ 733 w 3186"/>
                <a:gd name="T9" fmla="*/ 134 h 1577"/>
                <a:gd name="T10" fmla="*/ 1051 w 3186"/>
                <a:gd name="T11" fmla="*/ 23 h 1577"/>
                <a:gd name="T12" fmla="*/ 1317 w 3186"/>
                <a:gd name="T13" fmla="*/ 4 h 1577"/>
                <a:gd name="T14" fmla="*/ 1616 w 3186"/>
                <a:gd name="T15" fmla="*/ 46 h 1577"/>
                <a:gd name="T16" fmla="*/ 1920 w 3186"/>
                <a:gd name="T17" fmla="*/ 182 h 1577"/>
                <a:gd name="T18" fmla="*/ 2185 w 3186"/>
                <a:gd name="T19" fmla="*/ 400 h 1577"/>
                <a:gd name="T20" fmla="*/ 2378 w 3186"/>
                <a:gd name="T21" fmla="*/ 666 h 1577"/>
                <a:gd name="T22" fmla="*/ 2503 w 3186"/>
                <a:gd name="T23" fmla="*/ 936 h 1577"/>
                <a:gd name="T24" fmla="*/ 2561 w 3186"/>
                <a:gd name="T25" fmla="*/ 1192 h 15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86"/>
                <a:gd name="T40" fmla="*/ 0 h 1577"/>
                <a:gd name="T41" fmla="*/ 3186 w 3186"/>
                <a:gd name="T42" fmla="*/ 1577 h 15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86" h="1577">
                  <a:moveTo>
                    <a:pt x="0" y="1577"/>
                  </a:moveTo>
                  <a:cubicBezTo>
                    <a:pt x="23" y="1494"/>
                    <a:pt x="77" y="1223"/>
                    <a:pt x="138" y="1073"/>
                  </a:cubicBezTo>
                  <a:cubicBezTo>
                    <a:pt x="199" y="923"/>
                    <a:pt x="284" y="792"/>
                    <a:pt x="366" y="677"/>
                  </a:cubicBezTo>
                  <a:cubicBezTo>
                    <a:pt x="448" y="562"/>
                    <a:pt x="539" y="467"/>
                    <a:pt x="630" y="383"/>
                  </a:cubicBezTo>
                  <a:cubicBezTo>
                    <a:pt x="721" y="299"/>
                    <a:pt x="799" y="232"/>
                    <a:pt x="912" y="173"/>
                  </a:cubicBezTo>
                  <a:cubicBezTo>
                    <a:pt x="1025" y="114"/>
                    <a:pt x="1187" y="57"/>
                    <a:pt x="1308" y="29"/>
                  </a:cubicBezTo>
                  <a:cubicBezTo>
                    <a:pt x="1429" y="1"/>
                    <a:pt x="1521" y="0"/>
                    <a:pt x="1638" y="5"/>
                  </a:cubicBezTo>
                  <a:cubicBezTo>
                    <a:pt x="1755" y="10"/>
                    <a:pt x="1885" y="21"/>
                    <a:pt x="2010" y="59"/>
                  </a:cubicBezTo>
                  <a:cubicBezTo>
                    <a:pt x="2135" y="97"/>
                    <a:pt x="2270" y="158"/>
                    <a:pt x="2388" y="234"/>
                  </a:cubicBezTo>
                  <a:cubicBezTo>
                    <a:pt x="2506" y="310"/>
                    <a:pt x="2623" y="411"/>
                    <a:pt x="2718" y="515"/>
                  </a:cubicBezTo>
                  <a:cubicBezTo>
                    <a:pt x="2813" y="619"/>
                    <a:pt x="2892" y="742"/>
                    <a:pt x="2958" y="857"/>
                  </a:cubicBezTo>
                  <a:cubicBezTo>
                    <a:pt x="3024" y="972"/>
                    <a:pt x="3076" y="1092"/>
                    <a:pt x="3114" y="1205"/>
                  </a:cubicBezTo>
                  <a:cubicBezTo>
                    <a:pt x="3152" y="1318"/>
                    <a:pt x="3171" y="1466"/>
                    <a:pt x="3186" y="1535"/>
                  </a:cubicBez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5" name="Freeform 49"/>
            <p:cNvSpPr>
              <a:spLocks/>
            </p:cNvSpPr>
            <p:nvPr/>
          </p:nvSpPr>
          <p:spPr bwMode="auto">
            <a:xfrm>
              <a:off x="3713" y="2546"/>
              <a:ext cx="564" cy="2"/>
            </a:xfrm>
            <a:custGeom>
              <a:avLst/>
              <a:gdLst>
                <a:gd name="T0" fmla="*/ 564 w 702"/>
                <a:gd name="T1" fmla="*/ 0 h 3"/>
                <a:gd name="T2" fmla="*/ 0 w 702"/>
                <a:gd name="T3" fmla="*/ 2 h 3"/>
                <a:gd name="T4" fmla="*/ 0 60000 65536"/>
                <a:gd name="T5" fmla="*/ 0 60000 65536"/>
                <a:gd name="T6" fmla="*/ 0 w 702"/>
                <a:gd name="T7" fmla="*/ 0 h 3"/>
                <a:gd name="T8" fmla="*/ 702 w 7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2" h="3">
                  <a:moveTo>
                    <a:pt x="702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6" name="Freeform 50"/>
            <p:cNvSpPr>
              <a:spLocks/>
            </p:cNvSpPr>
            <p:nvPr/>
          </p:nvSpPr>
          <p:spPr bwMode="auto">
            <a:xfrm>
              <a:off x="2469" y="1240"/>
              <a:ext cx="3" cy="106"/>
            </a:xfrm>
            <a:custGeom>
              <a:avLst/>
              <a:gdLst>
                <a:gd name="T0" fmla="*/ 0 w 3"/>
                <a:gd name="T1" fmla="*/ 0 h 106"/>
                <a:gd name="T2" fmla="*/ 3 w 3"/>
                <a:gd name="T3" fmla="*/ 106 h 106"/>
                <a:gd name="T4" fmla="*/ 0 60000 65536"/>
                <a:gd name="T5" fmla="*/ 0 60000 65536"/>
                <a:gd name="T6" fmla="*/ 0 w 3"/>
                <a:gd name="T7" fmla="*/ 0 h 106"/>
                <a:gd name="T8" fmla="*/ 3 w 3"/>
                <a:gd name="T9" fmla="*/ 106 h 1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06">
                  <a:moveTo>
                    <a:pt x="0" y="0"/>
                  </a:moveTo>
                  <a:lnTo>
                    <a:pt x="3" y="10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17" name="Freeform 51"/>
            <p:cNvSpPr>
              <a:spLocks/>
            </p:cNvSpPr>
            <p:nvPr/>
          </p:nvSpPr>
          <p:spPr bwMode="auto">
            <a:xfrm>
              <a:off x="2469" y="754"/>
              <a:ext cx="2" cy="110"/>
            </a:xfrm>
            <a:custGeom>
              <a:avLst/>
              <a:gdLst>
                <a:gd name="T0" fmla="*/ 2 w 2"/>
                <a:gd name="T1" fmla="*/ 0 h 110"/>
                <a:gd name="T2" fmla="*/ 0 w 2"/>
                <a:gd name="T3" fmla="*/ 110 h 110"/>
                <a:gd name="T4" fmla="*/ 0 60000 65536"/>
                <a:gd name="T5" fmla="*/ 0 60000 65536"/>
                <a:gd name="T6" fmla="*/ 0 w 2"/>
                <a:gd name="T7" fmla="*/ 0 h 110"/>
                <a:gd name="T8" fmla="*/ 2 w 2"/>
                <a:gd name="T9" fmla="*/ 110 h 1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0">
                  <a:moveTo>
                    <a:pt x="2" y="0"/>
                  </a:moveTo>
                  <a:lnTo>
                    <a:pt x="0" y="1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18" name="Freeform 52"/>
            <p:cNvSpPr>
              <a:spLocks/>
            </p:cNvSpPr>
            <p:nvPr/>
          </p:nvSpPr>
          <p:spPr bwMode="auto">
            <a:xfrm>
              <a:off x="4105" y="2046"/>
              <a:ext cx="77" cy="24"/>
            </a:xfrm>
            <a:custGeom>
              <a:avLst/>
              <a:gdLst>
                <a:gd name="T0" fmla="*/ 0 w 77"/>
                <a:gd name="T1" fmla="*/ 24 h 24"/>
                <a:gd name="T2" fmla="*/ 77 w 77"/>
                <a:gd name="T3" fmla="*/ 0 h 24"/>
                <a:gd name="T4" fmla="*/ 0 60000 65536"/>
                <a:gd name="T5" fmla="*/ 0 60000 65536"/>
                <a:gd name="T6" fmla="*/ 0 w 77"/>
                <a:gd name="T7" fmla="*/ 0 h 24"/>
                <a:gd name="T8" fmla="*/ 77 w 7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7" h="24">
                  <a:moveTo>
                    <a:pt x="0" y="24"/>
                  </a:moveTo>
                  <a:lnTo>
                    <a:pt x="7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19" name="Freeform 53"/>
            <p:cNvSpPr>
              <a:spLocks/>
            </p:cNvSpPr>
            <p:nvPr/>
          </p:nvSpPr>
          <p:spPr bwMode="auto">
            <a:xfrm>
              <a:off x="4014" y="1788"/>
              <a:ext cx="78" cy="33"/>
            </a:xfrm>
            <a:custGeom>
              <a:avLst/>
              <a:gdLst>
                <a:gd name="T0" fmla="*/ 0 w 78"/>
                <a:gd name="T1" fmla="*/ 33 h 33"/>
                <a:gd name="T2" fmla="*/ 78 w 78"/>
                <a:gd name="T3" fmla="*/ 0 h 33"/>
                <a:gd name="T4" fmla="*/ 0 60000 65536"/>
                <a:gd name="T5" fmla="*/ 0 60000 65536"/>
                <a:gd name="T6" fmla="*/ 0 w 78"/>
                <a:gd name="T7" fmla="*/ 0 h 33"/>
                <a:gd name="T8" fmla="*/ 78 w 78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8" h="33">
                  <a:moveTo>
                    <a:pt x="0" y="33"/>
                  </a:moveTo>
                  <a:lnTo>
                    <a:pt x="7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0" name="Freeform 54"/>
            <p:cNvSpPr>
              <a:spLocks/>
            </p:cNvSpPr>
            <p:nvPr/>
          </p:nvSpPr>
          <p:spPr bwMode="auto">
            <a:xfrm>
              <a:off x="3882" y="1563"/>
              <a:ext cx="63" cy="39"/>
            </a:xfrm>
            <a:custGeom>
              <a:avLst/>
              <a:gdLst>
                <a:gd name="T0" fmla="*/ 0 w 63"/>
                <a:gd name="T1" fmla="*/ 39 h 39"/>
                <a:gd name="T2" fmla="*/ 63 w 63"/>
                <a:gd name="T3" fmla="*/ 0 h 39"/>
                <a:gd name="T4" fmla="*/ 0 60000 65536"/>
                <a:gd name="T5" fmla="*/ 0 60000 65536"/>
                <a:gd name="T6" fmla="*/ 0 w 63"/>
                <a:gd name="T7" fmla="*/ 0 h 39"/>
                <a:gd name="T8" fmla="*/ 63 w 63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39">
                  <a:moveTo>
                    <a:pt x="0" y="39"/>
                  </a:moveTo>
                  <a:lnTo>
                    <a:pt x="6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1" name="Freeform 55"/>
            <p:cNvSpPr>
              <a:spLocks/>
            </p:cNvSpPr>
            <p:nvPr/>
          </p:nvSpPr>
          <p:spPr bwMode="auto">
            <a:xfrm>
              <a:off x="4144" y="2336"/>
              <a:ext cx="88" cy="16"/>
            </a:xfrm>
            <a:custGeom>
              <a:avLst/>
              <a:gdLst>
                <a:gd name="T0" fmla="*/ 0 w 88"/>
                <a:gd name="T1" fmla="*/ 16 h 16"/>
                <a:gd name="T2" fmla="*/ 88 w 88"/>
                <a:gd name="T3" fmla="*/ 0 h 16"/>
                <a:gd name="T4" fmla="*/ 0 60000 65536"/>
                <a:gd name="T5" fmla="*/ 0 60000 65536"/>
                <a:gd name="T6" fmla="*/ 0 w 88"/>
                <a:gd name="T7" fmla="*/ 0 h 16"/>
                <a:gd name="T8" fmla="*/ 88 w 8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" h="16">
                  <a:moveTo>
                    <a:pt x="0" y="16"/>
                  </a:moveTo>
                  <a:lnTo>
                    <a:pt x="8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2" name="Freeform 56"/>
            <p:cNvSpPr>
              <a:spLocks/>
            </p:cNvSpPr>
            <p:nvPr/>
          </p:nvSpPr>
          <p:spPr bwMode="auto">
            <a:xfrm>
              <a:off x="3813" y="1446"/>
              <a:ext cx="54" cy="42"/>
            </a:xfrm>
            <a:custGeom>
              <a:avLst/>
              <a:gdLst>
                <a:gd name="T0" fmla="*/ 0 w 54"/>
                <a:gd name="T1" fmla="*/ 42 h 42"/>
                <a:gd name="T2" fmla="*/ 54 w 54"/>
                <a:gd name="T3" fmla="*/ 0 h 42"/>
                <a:gd name="T4" fmla="*/ 0 60000 65536"/>
                <a:gd name="T5" fmla="*/ 0 60000 65536"/>
                <a:gd name="T6" fmla="*/ 0 w 54"/>
                <a:gd name="T7" fmla="*/ 0 h 42"/>
                <a:gd name="T8" fmla="*/ 54 w 54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42">
                  <a:moveTo>
                    <a:pt x="0" y="42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3" name="Freeform 57"/>
            <p:cNvSpPr>
              <a:spLocks/>
            </p:cNvSpPr>
            <p:nvPr/>
          </p:nvSpPr>
          <p:spPr bwMode="auto">
            <a:xfrm>
              <a:off x="3966" y="1689"/>
              <a:ext cx="54" cy="27"/>
            </a:xfrm>
            <a:custGeom>
              <a:avLst/>
              <a:gdLst>
                <a:gd name="T0" fmla="*/ 0 w 54"/>
                <a:gd name="T1" fmla="*/ 27 h 27"/>
                <a:gd name="T2" fmla="*/ 54 w 54"/>
                <a:gd name="T3" fmla="*/ 0 h 27"/>
                <a:gd name="T4" fmla="*/ 0 60000 65536"/>
                <a:gd name="T5" fmla="*/ 0 60000 65536"/>
                <a:gd name="T6" fmla="*/ 0 w 54"/>
                <a:gd name="T7" fmla="*/ 0 h 27"/>
                <a:gd name="T8" fmla="*/ 54 w 54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27">
                  <a:moveTo>
                    <a:pt x="0" y="27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4" name="Freeform 58"/>
            <p:cNvSpPr>
              <a:spLocks/>
            </p:cNvSpPr>
            <p:nvPr/>
          </p:nvSpPr>
          <p:spPr bwMode="auto">
            <a:xfrm>
              <a:off x="4077" y="1933"/>
              <a:ext cx="59" cy="17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0 h 17"/>
                <a:gd name="T4" fmla="*/ 0 60000 65536"/>
                <a:gd name="T5" fmla="*/ 0 60000 65536"/>
                <a:gd name="T6" fmla="*/ 0 w 59"/>
                <a:gd name="T7" fmla="*/ 0 h 17"/>
                <a:gd name="T8" fmla="*/ 59 w 59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17">
                  <a:moveTo>
                    <a:pt x="0" y="17"/>
                  </a:moveTo>
                  <a:lnTo>
                    <a:pt x="5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5" name="Freeform 59"/>
            <p:cNvSpPr>
              <a:spLocks/>
            </p:cNvSpPr>
            <p:nvPr/>
          </p:nvSpPr>
          <p:spPr bwMode="auto">
            <a:xfrm>
              <a:off x="4155" y="2190"/>
              <a:ext cx="60" cy="12"/>
            </a:xfrm>
            <a:custGeom>
              <a:avLst/>
              <a:gdLst>
                <a:gd name="T0" fmla="*/ 0 w 60"/>
                <a:gd name="T1" fmla="*/ 12 h 12"/>
                <a:gd name="T2" fmla="*/ 60 w 60"/>
                <a:gd name="T3" fmla="*/ 0 h 12"/>
                <a:gd name="T4" fmla="*/ 0 60000 65536"/>
                <a:gd name="T5" fmla="*/ 0 60000 65536"/>
                <a:gd name="T6" fmla="*/ 0 w 60"/>
                <a:gd name="T7" fmla="*/ 0 h 12"/>
                <a:gd name="T8" fmla="*/ 60 w 6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">
                  <a:moveTo>
                    <a:pt x="0" y="12"/>
                  </a:moveTo>
                  <a:lnTo>
                    <a:pt x="6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6" name="Freeform 60"/>
            <p:cNvSpPr>
              <a:spLocks/>
            </p:cNvSpPr>
            <p:nvPr/>
          </p:nvSpPr>
          <p:spPr bwMode="auto">
            <a:xfrm>
              <a:off x="3723" y="1344"/>
              <a:ext cx="57" cy="45"/>
            </a:xfrm>
            <a:custGeom>
              <a:avLst/>
              <a:gdLst>
                <a:gd name="T0" fmla="*/ 0 w 57"/>
                <a:gd name="T1" fmla="*/ 45 h 45"/>
                <a:gd name="T2" fmla="*/ 57 w 57"/>
                <a:gd name="T3" fmla="*/ 0 h 45"/>
                <a:gd name="T4" fmla="*/ 0 60000 65536"/>
                <a:gd name="T5" fmla="*/ 0 60000 65536"/>
                <a:gd name="T6" fmla="*/ 0 w 57"/>
                <a:gd name="T7" fmla="*/ 0 h 45"/>
                <a:gd name="T8" fmla="*/ 57 w 57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45">
                  <a:moveTo>
                    <a:pt x="0" y="45"/>
                  </a:moveTo>
                  <a:lnTo>
                    <a:pt x="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7" name="Freeform 61"/>
            <p:cNvSpPr>
              <a:spLocks/>
            </p:cNvSpPr>
            <p:nvPr/>
          </p:nvSpPr>
          <p:spPr bwMode="auto">
            <a:xfrm>
              <a:off x="3639" y="1253"/>
              <a:ext cx="30" cy="25"/>
            </a:xfrm>
            <a:custGeom>
              <a:avLst/>
              <a:gdLst>
                <a:gd name="T0" fmla="*/ 0 w 30"/>
                <a:gd name="T1" fmla="*/ 25 h 25"/>
                <a:gd name="T2" fmla="*/ 30 w 30"/>
                <a:gd name="T3" fmla="*/ 0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25"/>
                  </a:moveTo>
                  <a:lnTo>
                    <a:pt x="3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8" name="Freeform 62"/>
            <p:cNvSpPr>
              <a:spLocks/>
            </p:cNvSpPr>
            <p:nvPr/>
          </p:nvSpPr>
          <p:spPr bwMode="auto">
            <a:xfrm>
              <a:off x="3516" y="1162"/>
              <a:ext cx="29" cy="41"/>
            </a:xfrm>
            <a:custGeom>
              <a:avLst/>
              <a:gdLst>
                <a:gd name="T0" fmla="*/ 0 w 29"/>
                <a:gd name="T1" fmla="*/ 41 h 41"/>
                <a:gd name="T2" fmla="*/ 29 w 29"/>
                <a:gd name="T3" fmla="*/ 0 h 41"/>
                <a:gd name="T4" fmla="*/ 0 60000 65536"/>
                <a:gd name="T5" fmla="*/ 0 60000 65536"/>
                <a:gd name="T6" fmla="*/ 0 w 29"/>
                <a:gd name="T7" fmla="*/ 0 h 41"/>
                <a:gd name="T8" fmla="*/ 29 w 29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41">
                  <a:moveTo>
                    <a:pt x="0" y="41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29" name="Freeform 63"/>
            <p:cNvSpPr>
              <a:spLocks/>
            </p:cNvSpPr>
            <p:nvPr/>
          </p:nvSpPr>
          <p:spPr bwMode="auto">
            <a:xfrm>
              <a:off x="3402" y="1062"/>
              <a:ext cx="36" cy="51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  <a:gd name="T4" fmla="*/ 0 60000 65536"/>
                <a:gd name="T5" fmla="*/ 0 60000 65536"/>
                <a:gd name="T6" fmla="*/ 0 w 36"/>
                <a:gd name="T7" fmla="*/ 0 h 51"/>
                <a:gd name="T8" fmla="*/ 36 w 36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51">
                  <a:moveTo>
                    <a:pt x="0" y="51"/>
                  </a:moveTo>
                  <a:lnTo>
                    <a:pt x="3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0" name="Freeform 64"/>
            <p:cNvSpPr>
              <a:spLocks/>
            </p:cNvSpPr>
            <p:nvPr/>
          </p:nvSpPr>
          <p:spPr bwMode="auto">
            <a:xfrm>
              <a:off x="3258" y="984"/>
              <a:ext cx="33" cy="60"/>
            </a:xfrm>
            <a:custGeom>
              <a:avLst/>
              <a:gdLst>
                <a:gd name="T0" fmla="*/ 0 w 33"/>
                <a:gd name="T1" fmla="*/ 60 h 60"/>
                <a:gd name="T2" fmla="*/ 33 w 33"/>
                <a:gd name="T3" fmla="*/ 0 h 60"/>
                <a:gd name="T4" fmla="*/ 0 60000 65536"/>
                <a:gd name="T5" fmla="*/ 0 60000 65536"/>
                <a:gd name="T6" fmla="*/ 0 w 33"/>
                <a:gd name="T7" fmla="*/ 0 h 60"/>
                <a:gd name="T8" fmla="*/ 33 w 33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60">
                  <a:moveTo>
                    <a:pt x="0" y="60"/>
                  </a:moveTo>
                  <a:lnTo>
                    <a:pt x="3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1" name="Freeform 65"/>
            <p:cNvSpPr>
              <a:spLocks/>
            </p:cNvSpPr>
            <p:nvPr/>
          </p:nvSpPr>
          <p:spPr bwMode="auto">
            <a:xfrm>
              <a:off x="3114" y="885"/>
              <a:ext cx="29" cy="66"/>
            </a:xfrm>
            <a:custGeom>
              <a:avLst/>
              <a:gdLst>
                <a:gd name="T0" fmla="*/ 0 w 29"/>
                <a:gd name="T1" fmla="*/ 66 h 66"/>
                <a:gd name="T2" fmla="*/ 29 w 29"/>
                <a:gd name="T3" fmla="*/ 0 h 66"/>
                <a:gd name="T4" fmla="*/ 0 60000 65536"/>
                <a:gd name="T5" fmla="*/ 0 60000 65536"/>
                <a:gd name="T6" fmla="*/ 0 w 29"/>
                <a:gd name="T7" fmla="*/ 0 h 66"/>
                <a:gd name="T8" fmla="*/ 29 w 29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6">
                  <a:moveTo>
                    <a:pt x="0" y="66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2" name="Freeform 66"/>
            <p:cNvSpPr>
              <a:spLocks/>
            </p:cNvSpPr>
            <p:nvPr/>
          </p:nvSpPr>
          <p:spPr bwMode="auto">
            <a:xfrm>
              <a:off x="2949" y="837"/>
              <a:ext cx="21" cy="66"/>
            </a:xfrm>
            <a:custGeom>
              <a:avLst/>
              <a:gdLst>
                <a:gd name="T0" fmla="*/ 0 w 21"/>
                <a:gd name="T1" fmla="*/ 66 h 66"/>
                <a:gd name="T2" fmla="*/ 21 w 21"/>
                <a:gd name="T3" fmla="*/ 0 h 66"/>
                <a:gd name="T4" fmla="*/ 0 60000 65536"/>
                <a:gd name="T5" fmla="*/ 0 60000 65536"/>
                <a:gd name="T6" fmla="*/ 0 w 21"/>
                <a:gd name="T7" fmla="*/ 0 h 66"/>
                <a:gd name="T8" fmla="*/ 21 w 21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6">
                  <a:moveTo>
                    <a:pt x="0" y="66"/>
                  </a:moveTo>
                  <a:lnTo>
                    <a:pt x="2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3" name="Freeform 67"/>
            <p:cNvSpPr>
              <a:spLocks/>
            </p:cNvSpPr>
            <p:nvPr/>
          </p:nvSpPr>
          <p:spPr bwMode="auto">
            <a:xfrm>
              <a:off x="2781" y="780"/>
              <a:ext cx="6" cy="57"/>
            </a:xfrm>
            <a:custGeom>
              <a:avLst/>
              <a:gdLst>
                <a:gd name="T0" fmla="*/ 0 w 6"/>
                <a:gd name="T1" fmla="*/ 57 h 57"/>
                <a:gd name="T2" fmla="*/ 6 w 6"/>
                <a:gd name="T3" fmla="*/ 0 h 57"/>
                <a:gd name="T4" fmla="*/ 0 60000 65536"/>
                <a:gd name="T5" fmla="*/ 0 60000 65536"/>
                <a:gd name="T6" fmla="*/ 0 w 6"/>
                <a:gd name="T7" fmla="*/ 0 h 57"/>
                <a:gd name="T8" fmla="*/ 6 w 6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57">
                  <a:moveTo>
                    <a:pt x="0" y="57"/>
                  </a:moveTo>
                  <a:lnTo>
                    <a:pt x="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4" name="Freeform 68"/>
            <p:cNvSpPr>
              <a:spLocks/>
            </p:cNvSpPr>
            <p:nvPr/>
          </p:nvSpPr>
          <p:spPr bwMode="auto">
            <a:xfrm>
              <a:off x="2610" y="756"/>
              <a:ext cx="3" cy="87"/>
            </a:xfrm>
            <a:custGeom>
              <a:avLst/>
              <a:gdLst>
                <a:gd name="T0" fmla="*/ 0 w 3"/>
                <a:gd name="T1" fmla="*/ 87 h 87"/>
                <a:gd name="T2" fmla="*/ 3 w 3"/>
                <a:gd name="T3" fmla="*/ 0 h 87"/>
                <a:gd name="T4" fmla="*/ 0 60000 65536"/>
                <a:gd name="T5" fmla="*/ 0 60000 65536"/>
                <a:gd name="T6" fmla="*/ 0 w 3"/>
                <a:gd name="T7" fmla="*/ 0 h 87"/>
                <a:gd name="T8" fmla="*/ 3 w 3"/>
                <a:gd name="T9" fmla="*/ 87 h 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7">
                  <a:moveTo>
                    <a:pt x="0" y="87"/>
                  </a:moveTo>
                  <a:lnTo>
                    <a:pt x="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5" name="Freeform 69"/>
            <p:cNvSpPr>
              <a:spLocks/>
            </p:cNvSpPr>
            <p:nvPr/>
          </p:nvSpPr>
          <p:spPr bwMode="auto">
            <a:xfrm>
              <a:off x="2013" y="813"/>
              <a:ext cx="18" cy="78"/>
            </a:xfrm>
            <a:custGeom>
              <a:avLst/>
              <a:gdLst>
                <a:gd name="T0" fmla="*/ 18 w 18"/>
                <a:gd name="T1" fmla="*/ 78 h 78"/>
                <a:gd name="T2" fmla="*/ 0 w 18"/>
                <a:gd name="T3" fmla="*/ 0 h 78"/>
                <a:gd name="T4" fmla="*/ 0 60000 65536"/>
                <a:gd name="T5" fmla="*/ 0 60000 65536"/>
                <a:gd name="T6" fmla="*/ 0 w 18"/>
                <a:gd name="T7" fmla="*/ 0 h 78"/>
                <a:gd name="T8" fmla="*/ 18 w 18"/>
                <a:gd name="T9" fmla="*/ 78 h 7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78">
                  <a:moveTo>
                    <a:pt x="18" y="7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6" name="Freeform 70"/>
            <p:cNvSpPr>
              <a:spLocks/>
            </p:cNvSpPr>
            <p:nvPr/>
          </p:nvSpPr>
          <p:spPr bwMode="auto">
            <a:xfrm>
              <a:off x="1854" y="864"/>
              <a:ext cx="15" cy="60"/>
            </a:xfrm>
            <a:custGeom>
              <a:avLst/>
              <a:gdLst>
                <a:gd name="T0" fmla="*/ 15 w 15"/>
                <a:gd name="T1" fmla="*/ 60 h 60"/>
                <a:gd name="T2" fmla="*/ 0 w 15"/>
                <a:gd name="T3" fmla="*/ 0 h 60"/>
                <a:gd name="T4" fmla="*/ 0 60000 65536"/>
                <a:gd name="T5" fmla="*/ 0 60000 65536"/>
                <a:gd name="T6" fmla="*/ 0 w 15"/>
                <a:gd name="T7" fmla="*/ 0 h 60"/>
                <a:gd name="T8" fmla="*/ 15 w 15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60">
                  <a:moveTo>
                    <a:pt x="15" y="6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7" name="Freeform 71"/>
            <p:cNvSpPr>
              <a:spLocks/>
            </p:cNvSpPr>
            <p:nvPr/>
          </p:nvSpPr>
          <p:spPr bwMode="auto">
            <a:xfrm>
              <a:off x="2337" y="774"/>
              <a:ext cx="3" cy="69"/>
            </a:xfrm>
            <a:custGeom>
              <a:avLst/>
              <a:gdLst>
                <a:gd name="T0" fmla="*/ 3 w 3"/>
                <a:gd name="T1" fmla="*/ 69 h 69"/>
                <a:gd name="T2" fmla="*/ 0 w 3"/>
                <a:gd name="T3" fmla="*/ 0 h 69"/>
                <a:gd name="T4" fmla="*/ 0 60000 65536"/>
                <a:gd name="T5" fmla="*/ 0 60000 65536"/>
                <a:gd name="T6" fmla="*/ 0 w 3"/>
                <a:gd name="T7" fmla="*/ 0 h 69"/>
                <a:gd name="T8" fmla="*/ 3 w 3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9">
                  <a:moveTo>
                    <a:pt x="3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8" name="Freeform 72"/>
            <p:cNvSpPr>
              <a:spLocks/>
            </p:cNvSpPr>
            <p:nvPr/>
          </p:nvSpPr>
          <p:spPr bwMode="auto">
            <a:xfrm>
              <a:off x="2178" y="792"/>
              <a:ext cx="6" cy="42"/>
            </a:xfrm>
            <a:custGeom>
              <a:avLst/>
              <a:gdLst>
                <a:gd name="T0" fmla="*/ 6 w 6"/>
                <a:gd name="T1" fmla="*/ 42 h 42"/>
                <a:gd name="T2" fmla="*/ 0 w 6"/>
                <a:gd name="T3" fmla="*/ 0 h 42"/>
                <a:gd name="T4" fmla="*/ 0 60000 65536"/>
                <a:gd name="T5" fmla="*/ 0 60000 65536"/>
                <a:gd name="T6" fmla="*/ 0 w 6"/>
                <a:gd name="T7" fmla="*/ 0 h 42"/>
                <a:gd name="T8" fmla="*/ 6 w 6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42">
                  <a:moveTo>
                    <a:pt x="6" y="4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Freeform 73"/>
            <p:cNvSpPr>
              <a:spLocks/>
            </p:cNvSpPr>
            <p:nvPr/>
          </p:nvSpPr>
          <p:spPr bwMode="auto">
            <a:xfrm>
              <a:off x="1701" y="935"/>
              <a:ext cx="21" cy="46"/>
            </a:xfrm>
            <a:custGeom>
              <a:avLst/>
              <a:gdLst>
                <a:gd name="T0" fmla="*/ 21 w 21"/>
                <a:gd name="T1" fmla="*/ 46 h 46"/>
                <a:gd name="T2" fmla="*/ 0 w 21"/>
                <a:gd name="T3" fmla="*/ 0 h 46"/>
                <a:gd name="T4" fmla="*/ 0 60000 65536"/>
                <a:gd name="T5" fmla="*/ 0 60000 65536"/>
                <a:gd name="T6" fmla="*/ 0 w 21"/>
                <a:gd name="T7" fmla="*/ 0 h 46"/>
                <a:gd name="T8" fmla="*/ 21 w 21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46">
                  <a:moveTo>
                    <a:pt x="21" y="4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0" name="Freeform 74"/>
            <p:cNvSpPr>
              <a:spLocks/>
            </p:cNvSpPr>
            <p:nvPr/>
          </p:nvSpPr>
          <p:spPr bwMode="auto">
            <a:xfrm>
              <a:off x="1578" y="984"/>
              <a:ext cx="24" cy="54"/>
            </a:xfrm>
            <a:custGeom>
              <a:avLst/>
              <a:gdLst>
                <a:gd name="T0" fmla="*/ 24 w 24"/>
                <a:gd name="T1" fmla="*/ 54 h 54"/>
                <a:gd name="T2" fmla="*/ 0 w 24"/>
                <a:gd name="T3" fmla="*/ 0 h 54"/>
                <a:gd name="T4" fmla="*/ 0 60000 65536"/>
                <a:gd name="T5" fmla="*/ 0 60000 65536"/>
                <a:gd name="T6" fmla="*/ 0 w 24"/>
                <a:gd name="T7" fmla="*/ 0 h 54"/>
                <a:gd name="T8" fmla="*/ 24 w 24"/>
                <a:gd name="T9" fmla="*/ 54 h 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54">
                  <a:moveTo>
                    <a:pt x="24" y="5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1" name="Freeform 75"/>
            <p:cNvSpPr>
              <a:spLocks/>
            </p:cNvSpPr>
            <p:nvPr/>
          </p:nvSpPr>
          <p:spPr bwMode="auto">
            <a:xfrm>
              <a:off x="1429" y="1071"/>
              <a:ext cx="44" cy="69"/>
            </a:xfrm>
            <a:custGeom>
              <a:avLst/>
              <a:gdLst>
                <a:gd name="T0" fmla="*/ 44 w 44"/>
                <a:gd name="T1" fmla="*/ 69 h 69"/>
                <a:gd name="T2" fmla="*/ 0 w 44"/>
                <a:gd name="T3" fmla="*/ 0 h 69"/>
                <a:gd name="T4" fmla="*/ 0 60000 65536"/>
                <a:gd name="T5" fmla="*/ 0 60000 65536"/>
                <a:gd name="T6" fmla="*/ 0 w 44"/>
                <a:gd name="T7" fmla="*/ 0 h 69"/>
                <a:gd name="T8" fmla="*/ 44 w 44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69">
                  <a:moveTo>
                    <a:pt x="44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2" name="Freeform 76"/>
            <p:cNvSpPr>
              <a:spLocks/>
            </p:cNvSpPr>
            <p:nvPr/>
          </p:nvSpPr>
          <p:spPr bwMode="auto">
            <a:xfrm>
              <a:off x="1290" y="1188"/>
              <a:ext cx="36" cy="39"/>
            </a:xfrm>
            <a:custGeom>
              <a:avLst/>
              <a:gdLst>
                <a:gd name="T0" fmla="*/ 36 w 36"/>
                <a:gd name="T1" fmla="*/ 39 h 39"/>
                <a:gd name="T2" fmla="*/ 0 w 36"/>
                <a:gd name="T3" fmla="*/ 0 h 39"/>
                <a:gd name="T4" fmla="*/ 0 60000 65536"/>
                <a:gd name="T5" fmla="*/ 0 60000 65536"/>
                <a:gd name="T6" fmla="*/ 0 w 36"/>
                <a:gd name="T7" fmla="*/ 0 h 39"/>
                <a:gd name="T8" fmla="*/ 36 w 36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9">
                  <a:moveTo>
                    <a:pt x="36" y="3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3" name="Freeform 77"/>
            <p:cNvSpPr>
              <a:spLocks/>
            </p:cNvSpPr>
            <p:nvPr/>
          </p:nvSpPr>
          <p:spPr bwMode="auto">
            <a:xfrm>
              <a:off x="1200" y="1278"/>
              <a:ext cx="36" cy="36"/>
            </a:xfrm>
            <a:custGeom>
              <a:avLst/>
              <a:gdLst>
                <a:gd name="T0" fmla="*/ 36 w 36"/>
                <a:gd name="T1" fmla="*/ 36 h 36"/>
                <a:gd name="T2" fmla="*/ 0 w 36"/>
                <a:gd name="T3" fmla="*/ 0 h 36"/>
                <a:gd name="T4" fmla="*/ 0 60000 65536"/>
                <a:gd name="T5" fmla="*/ 0 60000 65536"/>
                <a:gd name="T6" fmla="*/ 0 w 36"/>
                <a:gd name="T7" fmla="*/ 0 h 36"/>
                <a:gd name="T8" fmla="*/ 36 w 36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6">
                  <a:moveTo>
                    <a:pt x="36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4" name="Freeform 78"/>
            <p:cNvSpPr>
              <a:spLocks/>
            </p:cNvSpPr>
            <p:nvPr/>
          </p:nvSpPr>
          <p:spPr bwMode="auto">
            <a:xfrm>
              <a:off x="1104" y="1365"/>
              <a:ext cx="36" cy="45"/>
            </a:xfrm>
            <a:custGeom>
              <a:avLst/>
              <a:gdLst>
                <a:gd name="T0" fmla="*/ 36 w 36"/>
                <a:gd name="T1" fmla="*/ 45 h 45"/>
                <a:gd name="T2" fmla="*/ 0 w 36"/>
                <a:gd name="T3" fmla="*/ 0 h 45"/>
                <a:gd name="T4" fmla="*/ 0 60000 65536"/>
                <a:gd name="T5" fmla="*/ 0 60000 65536"/>
                <a:gd name="T6" fmla="*/ 0 w 36"/>
                <a:gd name="T7" fmla="*/ 0 h 45"/>
                <a:gd name="T8" fmla="*/ 36 w 36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5">
                  <a:moveTo>
                    <a:pt x="36" y="4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5" name="Freeform 79"/>
            <p:cNvSpPr>
              <a:spLocks/>
            </p:cNvSpPr>
            <p:nvPr/>
          </p:nvSpPr>
          <p:spPr bwMode="auto">
            <a:xfrm>
              <a:off x="1020" y="1480"/>
              <a:ext cx="48" cy="35"/>
            </a:xfrm>
            <a:custGeom>
              <a:avLst/>
              <a:gdLst>
                <a:gd name="T0" fmla="*/ 48 w 48"/>
                <a:gd name="T1" fmla="*/ 35 h 35"/>
                <a:gd name="T2" fmla="*/ 0 w 48"/>
                <a:gd name="T3" fmla="*/ 0 h 35"/>
                <a:gd name="T4" fmla="*/ 0 60000 65536"/>
                <a:gd name="T5" fmla="*/ 0 60000 65536"/>
                <a:gd name="T6" fmla="*/ 0 w 48"/>
                <a:gd name="T7" fmla="*/ 0 h 35"/>
                <a:gd name="T8" fmla="*/ 48 w 4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35">
                  <a:moveTo>
                    <a:pt x="48" y="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6" name="Freeform 80"/>
            <p:cNvSpPr>
              <a:spLocks/>
            </p:cNvSpPr>
            <p:nvPr/>
          </p:nvSpPr>
          <p:spPr bwMode="auto">
            <a:xfrm>
              <a:off x="915" y="1605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7" name="Freeform 81"/>
            <p:cNvSpPr>
              <a:spLocks/>
            </p:cNvSpPr>
            <p:nvPr/>
          </p:nvSpPr>
          <p:spPr bwMode="auto">
            <a:xfrm>
              <a:off x="839" y="1752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8" name="Freeform 82"/>
            <p:cNvSpPr>
              <a:spLocks/>
            </p:cNvSpPr>
            <p:nvPr/>
          </p:nvSpPr>
          <p:spPr bwMode="auto">
            <a:xfrm>
              <a:off x="759" y="1887"/>
              <a:ext cx="63" cy="24"/>
            </a:xfrm>
            <a:custGeom>
              <a:avLst/>
              <a:gdLst>
                <a:gd name="T0" fmla="*/ 63 w 63"/>
                <a:gd name="T1" fmla="*/ 24 h 24"/>
                <a:gd name="T2" fmla="*/ 0 w 63"/>
                <a:gd name="T3" fmla="*/ 0 h 24"/>
                <a:gd name="T4" fmla="*/ 0 60000 65536"/>
                <a:gd name="T5" fmla="*/ 0 60000 65536"/>
                <a:gd name="T6" fmla="*/ 0 w 63"/>
                <a:gd name="T7" fmla="*/ 0 h 24"/>
                <a:gd name="T8" fmla="*/ 63 w 63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24">
                  <a:moveTo>
                    <a:pt x="63" y="2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9" name="Freeform 83"/>
            <p:cNvSpPr>
              <a:spLocks/>
            </p:cNvSpPr>
            <p:nvPr/>
          </p:nvSpPr>
          <p:spPr bwMode="auto">
            <a:xfrm>
              <a:off x="735" y="2037"/>
              <a:ext cx="57" cy="21"/>
            </a:xfrm>
            <a:custGeom>
              <a:avLst/>
              <a:gdLst>
                <a:gd name="T0" fmla="*/ 57 w 57"/>
                <a:gd name="T1" fmla="*/ 21 h 21"/>
                <a:gd name="T2" fmla="*/ 0 w 57"/>
                <a:gd name="T3" fmla="*/ 0 h 21"/>
                <a:gd name="T4" fmla="*/ 0 60000 65536"/>
                <a:gd name="T5" fmla="*/ 0 60000 65536"/>
                <a:gd name="T6" fmla="*/ 0 w 57"/>
                <a:gd name="T7" fmla="*/ 0 h 21"/>
                <a:gd name="T8" fmla="*/ 57 w 57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21">
                  <a:moveTo>
                    <a:pt x="57" y="2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0" name="Freeform 84"/>
            <p:cNvSpPr>
              <a:spLocks/>
            </p:cNvSpPr>
            <p:nvPr/>
          </p:nvSpPr>
          <p:spPr bwMode="auto">
            <a:xfrm>
              <a:off x="681" y="2178"/>
              <a:ext cx="79" cy="18"/>
            </a:xfrm>
            <a:custGeom>
              <a:avLst/>
              <a:gdLst>
                <a:gd name="T0" fmla="*/ 79 w 79"/>
                <a:gd name="T1" fmla="*/ 18 h 18"/>
                <a:gd name="T2" fmla="*/ 0 w 79"/>
                <a:gd name="T3" fmla="*/ 0 h 18"/>
                <a:gd name="T4" fmla="*/ 0 60000 65536"/>
                <a:gd name="T5" fmla="*/ 0 60000 65536"/>
                <a:gd name="T6" fmla="*/ 0 w 79"/>
                <a:gd name="T7" fmla="*/ 0 h 18"/>
                <a:gd name="T8" fmla="*/ 79 w 79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8">
                  <a:moveTo>
                    <a:pt x="79" y="1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1" name="Freeform 85"/>
            <p:cNvSpPr>
              <a:spLocks/>
            </p:cNvSpPr>
            <p:nvPr/>
          </p:nvSpPr>
          <p:spPr bwMode="auto">
            <a:xfrm>
              <a:off x="651" y="2340"/>
              <a:ext cx="69" cy="12"/>
            </a:xfrm>
            <a:custGeom>
              <a:avLst/>
              <a:gdLst>
                <a:gd name="T0" fmla="*/ 69 w 69"/>
                <a:gd name="T1" fmla="*/ 12 h 12"/>
                <a:gd name="T2" fmla="*/ 0 w 69"/>
                <a:gd name="T3" fmla="*/ 0 h 12"/>
                <a:gd name="T4" fmla="*/ 0 60000 65536"/>
                <a:gd name="T5" fmla="*/ 0 60000 65536"/>
                <a:gd name="T6" fmla="*/ 0 w 69"/>
                <a:gd name="T7" fmla="*/ 0 h 12"/>
                <a:gd name="T8" fmla="*/ 69 w 69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9" h="12">
                  <a:moveTo>
                    <a:pt x="69" y="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48" name="Group 2"/>
          <p:cNvGrpSpPr>
            <a:grpSpLocks/>
          </p:cNvGrpSpPr>
          <p:nvPr/>
        </p:nvGrpSpPr>
        <p:grpSpPr bwMode="auto">
          <a:xfrm>
            <a:off x="1822450" y="404813"/>
            <a:ext cx="6205538" cy="4889500"/>
            <a:chOff x="792" y="981"/>
            <a:chExt cx="3909" cy="3080"/>
          </a:xfrm>
        </p:grpSpPr>
        <p:sp>
          <p:nvSpPr>
            <p:cNvPr id="26670" name="Freeform 3"/>
            <p:cNvSpPr>
              <a:spLocks/>
            </p:cNvSpPr>
            <p:nvPr/>
          </p:nvSpPr>
          <p:spPr bwMode="auto">
            <a:xfrm>
              <a:off x="792" y="1256"/>
              <a:ext cx="3881" cy="2391"/>
            </a:xfrm>
            <a:custGeom>
              <a:avLst/>
              <a:gdLst>
                <a:gd name="T0" fmla="*/ 3881 w 3881"/>
                <a:gd name="T1" fmla="*/ 2370 h 2391"/>
                <a:gd name="T2" fmla="*/ 1346 w 3881"/>
                <a:gd name="T3" fmla="*/ 2391 h 2391"/>
                <a:gd name="T4" fmla="*/ 0 w 3881"/>
                <a:gd name="T5" fmla="*/ 0 h 2391"/>
                <a:gd name="T6" fmla="*/ 0 60000 65536"/>
                <a:gd name="T7" fmla="*/ 0 60000 65536"/>
                <a:gd name="T8" fmla="*/ 0 60000 65536"/>
                <a:gd name="T9" fmla="*/ 0 w 3881"/>
                <a:gd name="T10" fmla="*/ 0 h 2391"/>
                <a:gd name="T11" fmla="*/ 3881 w 3881"/>
                <a:gd name="T12" fmla="*/ 2391 h 23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1" h="2391">
                  <a:moveTo>
                    <a:pt x="3881" y="2370"/>
                  </a:moveTo>
                  <a:lnTo>
                    <a:pt x="1346" y="2391"/>
                  </a:ln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71" name="Text Box 4"/>
            <p:cNvSpPr txBox="1">
              <a:spLocks noChangeArrowheads="1"/>
            </p:cNvSpPr>
            <p:nvPr/>
          </p:nvSpPr>
          <p:spPr bwMode="auto">
            <a:xfrm>
              <a:off x="793" y="981"/>
              <a:ext cx="3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rbel" pitchFamily="34" charset="0"/>
                </a:rPr>
                <a:t>М</a:t>
              </a:r>
            </a:p>
          </p:txBody>
        </p:sp>
        <p:sp>
          <p:nvSpPr>
            <p:cNvPr id="26672" name="Text Box 5"/>
            <p:cNvSpPr txBox="1">
              <a:spLocks noChangeArrowheads="1"/>
            </p:cNvSpPr>
            <p:nvPr/>
          </p:nvSpPr>
          <p:spPr bwMode="auto">
            <a:xfrm>
              <a:off x="4377" y="3657"/>
              <a:ext cx="3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D</a:t>
              </a:r>
              <a:endParaRPr lang="ru-RU" sz="3600" b="1">
                <a:latin typeface="Corbel" pitchFamily="34" charset="0"/>
              </a:endParaRPr>
            </a:p>
          </p:txBody>
        </p:sp>
        <p:sp>
          <p:nvSpPr>
            <p:cNvPr id="26673" name="Text Box 6"/>
            <p:cNvSpPr txBox="1">
              <a:spLocks noChangeArrowheads="1"/>
            </p:cNvSpPr>
            <p:nvPr/>
          </p:nvSpPr>
          <p:spPr bwMode="auto">
            <a:xfrm>
              <a:off x="2018" y="3657"/>
              <a:ext cx="2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rbel" pitchFamily="34" charset="0"/>
                </a:rPr>
                <a:t>Р</a:t>
              </a:r>
            </a:p>
          </p:txBody>
        </p:sp>
      </p:grp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5580063" y="1268413"/>
            <a:ext cx="2684462" cy="641350"/>
            <a:chOff x="2562" y="3203"/>
            <a:chExt cx="1691" cy="404"/>
          </a:xfrm>
        </p:grpSpPr>
        <p:sp>
          <p:nvSpPr>
            <p:cNvPr id="26669" name="Text Box 87"/>
            <p:cNvSpPr txBox="1">
              <a:spLocks noChangeArrowheads="1"/>
            </p:cNvSpPr>
            <p:nvPr/>
          </p:nvSpPr>
          <p:spPr bwMode="auto">
            <a:xfrm>
              <a:off x="2789" y="3203"/>
              <a:ext cx="14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MPD</a:t>
              </a:r>
              <a:r>
                <a:rPr lang="ru-RU" sz="3600" b="1">
                  <a:latin typeface="Corbel" pitchFamily="34" charset="0"/>
                </a:rPr>
                <a:t> = 60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6644" name="Object 20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6644" name="Формула" r:id="rId4" imgW="164957" imgH="152268" progId="Equation.3">
                <p:embed/>
              </p:oleObj>
            </a:graphicData>
          </a:graphic>
        </p:graphicFrame>
      </p:grp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2479675" y="1554163"/>
            <a:ext cx="4611688" cy="3170237"/>
            <a:chOff x="1562" y="979"/>
            <a:chExt cx="2905" cy="1997"/>
          </a:xfrm>
        </p:grpSpPr>
        <p:sp>
          <p:nvSpPr>
            <p:cNvPr id="26667" name="Arc 90"/>
            <p:cNvSpPr>
              <a:spLocks/>
            </p:cNvSpPr>
            <p:nvPr/>
          </p:nvSpPr>
          <p:spPr bwMode="auto">
            <a:xfrm>
              <a:off x="1562" y="979"/>
              <a:ext cx="2905" cy="1996"/>
            </a:xfrm>
            <a:custGeom>
              <a:avLst/>
              <a:gdLst>
                <a:gd name="T0" fmla="*/ 0 w 30727"/>
                <a:gd name="T1" fmla="*/ 17 h 21600"/>
                <a:gd name="T2" fmla="*/ 275 w 30727"/>
                <a:gd name="T3" fmla="*/ 178 h 21600"/>
                <a:gd name="T4" fmla="*/ 82 w 30727"/>
                <a:gd name="T5" fmla="*/ 184 h 21600"/>
                <a:gd name="T6" fmla="*/ 0 60000 65536"/>
                <a:gd name="T7" fmla="*/ 0 60000 65536"/>
                <a:gd name="T8" fmla="*/ 0 60000 65536"/>
                <a:gd name="T9" fmla="*/ 0 w 30727"/>
                <a:gd name="T10" fmla="*/ 0 h 21600"/>
                <a:gd name="T11" fmla="*/ 30727 w 3072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727" h="21600" fill="none" extrusionOk="0">
                  <a:moveTo>
                    <a:pt x="0" y="2030"/>
                  </a:moveTo>
                  <a:cubicBezTo>
                    <a:pt x="2862" y="692"/>
                    <a:pt x="5982" y="-1"/>
                    <a:pt x="9142" y="0"/>
                  </a:cubicBezTo>
                  <a:cubicBezTo>
                    <a:pt x="20758" y="0"/>
                    <a:pt x="30294" y="9187"/>
                    <a:pt x="30727" y="20795"/>
                  </a:cubicBezTo>
                </a:path>
                <a:path w="30727" h="21600" stroke="0" extrusionOk="0">
                  <a:moveTo>
                    <a:pt x="0" y="2030"/>
                  </a:moveTo>
                  <a:cubicBezTo>
                    <a:pt x="2862" y="692"/>
                    <a:pt x="5982" y="-1"/>
                    <a:pt x="9142" y="0"/>
                  </a:cubicBezTo>
                  <a:cubicBezTo>
                    <a:pt x="20758" y="0"/>
                    <a:pt x="30294" y="9187"/>
                    <a:pt x="30727" y="20795"/>
                  </a:cubicBezTo>
                  <a:lnTo>
                    <a:pt x="9142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stealth" w="lg" len="lg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8" name="Oval 91"/>
            <p:cNvSpPr>
              <a:spLocks noChangeArrowheads="1"/>
            </p:cNvSpPr>
            <p:nvPr/>
          </p:nvSpPr>
          <p:spPr bwMode="auto">
            <a:xfrm>
              <a:off x="4104" y="2658"/>
              <a:ext cx="318" cy="31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orbel" pitchFamily="34" charset="0"/>
              </a:endParaRPr>
            </a:p>
          </p:txBody>
        </p:sp>
      </p:grp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4716463" y="5445125"/>
            <a:ext cx="2913062" cy="641350"/>
            <a:chOff x="2562" y="3203"/>
            <a:chExt cx="1835" cy="404"/>
          </a:xfrm>
        </p:grpSpPr>
        <p:sp>
          <p:nvSpPr>
            <p:cNvPr id="26666" name="Text Box 95"/>
            <p:cNvSpPr txBox="1">
              <a:spLocks noChangeArrowheads="1"/>
            </p:cNvSpPr>
            <p:nvPr/>
          </p:nvSpPr>
          <p:spPr bwMode="auto">
            <a:xfrm>
              <a:off x="2789" y="3203"/>
              <a:ext cx="16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latin typeface="Gill Sans MT" pitchFamily="34" charset="0"/>
                </a:rPr>
                <a:t>MPD</a:t>
              </a:r>
              <a:r>
                <a:rPr lang="ru-RU" sz="3600" b="1">
                  <a:latin typeface="Corbel" pitchFamily="34" charset="0"/>
                </a:rPr>
                <a:t> = 120</a:t>
              </a:r>
              <a:r>
                <a:rPr lang="ru-RU" sz="3600" b="1" baseline="30000">
                  <a:latin typeface="Corbel" pitchFamily="34" charset="0"/>
                </a:rPr>
                <a:t>0</a:t>
              </a:r>
              <a:endParaRPr lang="ru-RU" sz="3600" b="1">
                <a:latin typeface="Corbel" pitchFamily="34" charset="0"/>
              </a:endParaRPr>
            </a:p>
          </p:txBody>
        </p:sp>
        <p:graphicFrame>
          <p:nvGraphicFramePr>
            <p:cNvPr id="26645" name="Object 21"/>
            <p:cNvGraphicFramePr>
              <a:graphicFrameLocks noChangeAspect="1"/>
            </p:cNvGraphicFramePr>
            <p:nvPr/>
          </p:nvGraphicFramePr>
          <p:xfrm>
            <a:off x="2562" y="3294"/>
            <a:ext cx="279" cy="258"/>
          </p:xfrm>
          <a:graphic>
            <a:graphicData uri="http://schemas.openxmlformats.org/presentationml/2006/ole">
              <p:oleObj spid="_x0000_s26645" name="Формула" r:id="rId5" imgW="164957" imgH="152268" progId="Equation.3">
                <p:embed/>
              </p:oleObj>
            </a:graphicData>
          </a:graphic>
        </p:graphicFrame>
      </p:grpSp>
      <p:grpSp>
        <p:nvGrpSpPr>
          <p:cNvPr id="7" name="Group 99"/>
          <p:cNvGrpSpPr>
            <a:grpSpLocks/>
          </p:cNvGrpSpPr>
          <p:nvPr/>
        </p:nvGrpSpPr>
        <p:grpSpPr bwMode="auto">
          <a:xfrm>
            <a:off x="6011863" y="836613"/>
            <a:ext cx="2520950" cy="1296987"/>
            <a:chOff x="3787" y="527"/>
            <a:chExt cx="1588" cy="817"/>
          </a:xfrm>
        </p:grpSpPr>
        <p:sp>
          <p:nvSpPr>
            <p:cNvPr id="26664" name="Line 97"/>
            <p:cNvSpPr>
              <a:spLocks noChangeShapeType="1"/>
            </p:cNvSpPr>
            <p:nvPr/>
          </p:nvSpPr>
          <p:spPr bwMode="auto">
            <a:xfrm>
              <a:off x="3787" y="618"/>
              <a:ext cx="1316" cy="7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5" name="Line 98"/>
            <p:cNvSpPr>
              <a:spLocks noChangeShapeType="1"/>
            </p:cNvSpPr>
            <p:nvPr/>
          </p:nvSpPr>
          <p:spPr bwMode="auto">
            <a:xfrm flipV="1">
              <a:off x="3969" y="527"/>
              <a:ext cx="1406" cy="7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044" name="Oval 100"/>
          <p:cNvSpPr>
            <a:spLocks noChangeArrowheads="1"/>
          </p:cNvSpPr>
          <p:nvPr/>
        </p:nvSpPr>
        <p:spPr bwMode="auto">
          <a:xfrm>
            <a:off x="2484438" y="2060575"/>
            <a:ext cx="431800" cy="360363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83046" name="Text Box 102"/>
          <p:cNvSpPr txBox="1">
            <a:spLocks noChangeArrowheads="1"/>
          </p:cNvSpPr>
          <p:nvPr/>
        </p:nvSpPr>
        <p:spPr bwMode="auto">
          <a:xfrm>
            <a:off x="3059113" y="115888"/>
            <a:ext cx="2401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Monotype Corsiva" pitchFamily="66" charset="0"/>
              </a:rPr>
              <a:t>Ошибка!</a:t>
            </a:r>
          </a:p>
        </p:txBody>
      </p:sp>
      <p:grpSp>
        <p:nvGrpSpPr>
          <p:cNvPr id="26655" name="Group 103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26656" name="Freeform 10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57" name="Freeform 10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58" name="Freeform 10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59" name="Freeform 10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0" name="Freeform 10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1" name="Freeform 10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2" name="Freeform 1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63" name="Freeform 1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0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0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44" grpId="0" animBg="1"/>
      <p:bldP spid="8304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314</TotalTime>
  <Words>446</Words>
  <Application>Microsoft Office PowerPoint</Application>
  <PresentationFormat>Экран (4:3)</PresentationFormat>
  <Paragraphs>313</Paragraphs>
  <Slides>14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10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36" baseType="lpstr">
      <vt:lpstr>Corbel</vt:lpstr>
      <vt:lpstr>Arial</vt:lpstr>
      <vt:lpstr>Wingdings 2</vt:lpstr>
      <vt:lpstr>Verdana</vt:lpstr>
      <vt:lpstr>Calibri</vt:lpstr>
      <vt:lpstr>Gill Sans MT</vt:lpstr>
      <vt:lpstr>Comic Sans MS</vt:lpstr>
      <vt:lpstr>Wingdings</vt:lpstr>
      <vt:lpstr>Monotype Corsiva</vt:lpstr>
      <vt:lpstr>Batang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Презентация</vt:lpstr>
      <vt:lpstr>Формула</vt:lpstr>
      <vt:lpstr>         Виды транспортиров.</vt:lpstr>
      <vt:lpstr>Транспортир</vt:lpstr>
      <vt:lpstr>Историческая справка</vt:lpstr>
      <vt:lpstr> </vt:lpstr>
      <vt:lpstr> Проблемный вопрос:   Как измерить угол при помощи транспортира?</vt:lpstr>
      <vt:lpstr> АЛГОРИТМ ИЗМЕРЕНИЯ УГЛОВ.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из отрезков больше и на сколько?</dc:title>
  <dc:creator>1</dc:creator>
  <cp:lastModifiedBy>user</cp:lastModifiedBy>
  <cp:revision>27</cp:revision>
  <dcterms:created xsi:type="dcterms:W3CDTF">2013-01-20T06:17:19Z</dcterms:created>
  <dcterms:modified xsi:type="dcterms:W3CDTF">2016-05-04T19:19:28Z</dcterms:modified>
</cp:coreProperties>
</file>