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5" r:id="rId3"/>
    <p:sldId id="260" r:id="rId4"/>
    <p:sldId id="261" r:id="rId5"/>
    <p:sldId id="258" r:id="rId6"/>
    <p:sldId id="262" r:id="rId7"/>
    <p:sldId id="264" r:id="rId8"/>
    <p:sldId id="263" r:id="rId9"/>
    <p:sldId id="25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F6F7"/>
    <a:srgbClr val="FF66FF"/>
    <a:srgbClr val="FF33CC"/>
    <a:srgbClr val="66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406DE9-6912-4B1B-AED0-2135E02DD184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55A18C-9FF6-4E00-BEB5-714110376B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55A18C-9FF6-4E00-BEB5-714110376B3E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 userDrawn="1"/>
        </p:nvSpPr>
        <p:spPr>
          <a:xfrm>
            <a:off x="323528" y="285728"/>
            <a:ext cx="8496944" cy="640889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57150" cap="sq" cmpd="tri">
            <a:solidFill>
              <a:schemeClr val="accent2">
                <a:lumMod val="60000"/>
                <a:lumOff val="40000"/>
              </a:schemeClr>
            </a:solidFill>
            <a:prstDash val="sysDash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l"/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l"/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l"/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l"/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l"/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l"/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l"/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l"/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l"/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l"/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l"/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l"/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l"/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l"/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l"/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l"/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l"/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l"/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l"/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l"/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l"/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                                                                            </a:t>
            </a:r>
          </a:p>
          <a:p>
            <a:pPr algn="l"/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l"/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9876070">
            <a:off x="333863" y="287565"/>
            <a:ext cx="1880617" cy="194942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560623">
            <a:off x="6179526" y="3617553"/>
            <a:ext cx="2579328" cy="275555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8"/>
            <a:ext cx="7772400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33665" y="5589240"/>
            <a:ext cx="2133600" cy="365125"/>
          </a:xfrm>
        </p:spPr>
        <p:txBody>
          <a:bodyPr/>
          <a:lstStyle/>
          <a:p>
            <a:fld id="{1BB11F00-06D9-4035-BF2D-AC7494C15C69}" type="datetimeFigureOut">
              <a:rPr lang="ru-RU" smtClean="0"/>
              <a:pPr/>
              <a:t>09.10.2016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E9E38-F853-4045-AA0F-AA8BA7744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40986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11F00-06D9-4035-BF2D-AC7494C15C69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E9E38-F853-4045-AA0F-AA8BA7744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4647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11F00-06D9-4035-BF2D-AC7494C15C69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E9E38-F853-4045-AA0F-AA8BA7744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0295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11F00-06D9-4035-BF2D-AC7494C15C69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E9E38-F853-4045-AA0F-AA8BA7744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123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11F00-06D9-4035-BF2D-AC7494C15C69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E9E38-F853-4045-AA0F-AA8BA7744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050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11F00-06D9-4035-BF2D-AC7494C15C69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E9E38-F853-4045-AA0F-AA8BA7744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7992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11F00-06D9-4035-BF2D-AC7494C15C69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E9E38-F853-4045-AA0F-AA8BA7744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03383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11F00-06D9-4035-BF2D-AC7494C15C69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E9E38-F853-4045-AA0F-AA8BA7744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0041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11F00-06D9-4035-BF2D-AC7494C15C69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E9E38-F853-4045-AA0F-AA8BA7744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87546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11F00-06D9-4035-BF2D-AC7494C15C69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E9E38-F853-4045-AA0F-AA8BA7744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26830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11F00-06D9-4035-BF2D-AC7494C15C69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E9E38-F853-4045-AA0F-AA8BA7744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34786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 userDrawn="1"/>
        </p:nvSpPr>
        <p:spPr>
          <a:xfrm>
            <a:off x="323528" y="260648"/>
            <a:ext cx="8496944" cy="633670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57150" cap="sq" cmpd="tri">
            <a:solidFill>
              <a:schemeClr val="accent2">
                <a:lumMod val="60000"/>
                <a:lumOff val="40000"/>
              </a:schemeClr>
            </a:solidFill>
            <a:prstDash val="sysDash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l"/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l"/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l"/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l"/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l"/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l"/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l"/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l"/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l"/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l"/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l"/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l"/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l"/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l"/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l"/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l"/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l"/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l"/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l"/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l"/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l"/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</a:rPr>
              <a:t>        </a:t>
            </a:r>
          </a:p>
          <a:p>
            <a:pPr algn="l"/>
            <a:endParaRPr lang="ru-RU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l"/>
            <a:endParaRPr lang="ru-RU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l"/>
            <a:endParaRPr lang="ru-RU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l"/>
            <a:r>
              <a:rPr lang="de-DE" sz="1000" dirty="0" smtClean="0">
                <a:solidFill>
                  <a:schemeClr val="bg1">
                    <a:lumMod val="50000"/>
                  </a:schemeClr>
                </a:solidFill>
              </a:rPr>
              <a:t>larisa.pogonecz@mail.ru</a:t>
            </a:r>
            <a:endParaRPr lang="ru-RU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560623">
            <a:off x="6179526" y="3617553"/>
            <a:ext cx="2579328" cy="275555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9876070">
            <a:off x="333863" y="287565"/>
            <a:ext cx="1880617" cy="19494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33665" y="57332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B11F00-06D9-4035-BF2D-AC7494C15C69}" type="datetimeFigureOut">
              <a:rPr lang="ru-RU" smtClean="0"/>
              <a:pPr/>
              <a:t>09.10.2016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E9E38-F853-4045-AA0F-AA8BA7744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44363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332656"/>
            <a:ext cx="7308304" cy="288032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Итоговое собрание по кружковой работе 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« Дороги добра». 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Программа « Истоки» 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356992"/>
            <a:ext cx="6400800" cy="17526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Автор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: Родина Светлана Анатольевна</a:t>
            </a:r>
          </a:p>
          <a:p>
            <a:pPr>
              <a:spcBef>
                <a:spcPts val="0"/>
              </a:spcBef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Воспитатель МБОУ  «СОШ» № 6 дошкольные группы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439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714202"/>
          </a:xfrm>
        </p:spPr>
        <p:txBody>
          <a:bodyPr>
            <a:noAutofit/>
          </a:bodyPr>
          <a:lstStyle/>
          <a:p>
            <a:r>
              <a:rPr lang="ru-RU" sz="3200" dirty="0" smtClean="0"/>
              <a:t>В конце учебного года воспитатели средней группы «Игрушки» вместе с детьми подготовили </a:t>
            </a:r>
            <a:br>
              <a:rPr lang="ru-RU" sz="3200" dirty="0" smtClean="0"/>
            </a:br>
            <a:r>
              <a:rPr lang="ru-RU" sz="3200" dirty="0" smtClean="0"/>
              <a:t>  концертную программу по программе «Истоки»</a:t>
            </a:r>
            <a:endParaRPr lang="ru-RU" sz="3200" dirty="0"/>
          </a:p>
        </p:txBody>
      </p:sp>
      <p:pic>
        <p:nvPicPr>
          <p:cNvPr id="4" name="Содержимое 3" descr="C:\Users\andrei4ik\Desktop\папка истоки\DSC04935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92896"/>
            <a:ext cx="5939444" cy="39485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332656"/>
            <a:ext cx="7005464" cy="1656184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Начали нашу концертную программу с русской народной песни </a:t>
            </a:r>
            <a:br>
              <a:rPr lang="ru-RU" sz="3200" dirty="0" smtClean="0"/>
            </a:br>
            <a:r>
              <a:rPr lang="ru-RU" sz="3200" b="1" dirty="0" smtClean="0"/>
              <a:t>« К нам  гости пришли, дорогие пришли»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" name="Содержимое 3" descr="C:\Users\andrei4ik\Desktop\папка истоки\DSC04949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04864"/>
            <a:ext cx="5939444" cy="39485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56274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3508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Хороводная игра </a:t>
            </a:r>
            <a:br>
              <a:rPr lang="ru-RU" sz="3200" dirty="0" smtClean="0"/>
            </a:br>
            <a:r>
              <a:rPr lang="ru-RU" sz="3200" b="1" dirty="0" smtClean="0"/>
              <a:t>« Ой встала я </a:t>
            </a:r>
            <a:r>
              <a:rPr lang="ru-RU" sz="3200" b="1" dirty="0" err="1" smtClean="0"/>
              <a:t>ранешенько</a:t>
            </a:r>
            <a:r>
              <a:rPr lang="ru-RU" sz="3200" b="1" dirty="0" smtClean="0"/>
              <a:t>»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3" name="Рисунок 2" descr="C:\Users\andrei4ik\Desktop\папка истоки\DSC04952.JPG"/>
          <p:cNvPicPr/>
          <p:nvPr/>
        </p:nvPicPr>
        <p:blipFill>
          <a:blip r:embed="rId2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04864"/>
            <a:ext cx="5940425" cy="39454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61203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996952"/>
            <a:ext cx="7772400" cy="1470025"/>
          </a:xfrm>
        </p:spPr>
        <p:txBody>
          <a:bodyPr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700" b="1" dirty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sz="2700" b="1" dirty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endParaRPr lang="ru-RU" dirty="0"/>
          </a:p>
        </p:txBody>
      </p:sp>
      <p:pic>
        <p:nvPicPr>
          <p:cNvPr id="4" name="Рисунок 3" descr="C:\Users\andrei4ik\Desktop\папка истоки\DSC04964.JPG"/>
          <p:cNvPicPr/>
          <p:nvPr/>
        </p:nvPicPr>
        <p:blipFill>
          <a:blip r:embed="rId2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20888"/>
            <a:ext cx="5940425" cy="394548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411760" y="836712"/>
            <a:ext cx="54726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Русская народная игра </a:t>
            </a:r>
          </a:p>
          <a:p>
            <a:r>
              <a:rPr lang="ru-RU" sz="3200" b="1" dirty="0" smtClean="0"/>
              <a:t>               « Кто с нами?»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xmlns="" val="55192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39552" y="1628800"/>
            <a:ext cx="7772400" cy="2982193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endParaRPr lang="ru-RU" sz="2400" dirty="0"/>
          </a:p>
        </p:txBody>
      </p:sp>
      <p:pic>
        <p:nvPicPr>
          <p:cNvPr id="3" name="Рисунок 2" descr="C:\Users\andrei4ik\Desktop\папка истоки\DSC04976.JPG"/>
          <p:cNvPicPr/>
          <p:nvPr/>
        </p:nvPicPr>
        <p:blipFill>
          <a:blip r:embed="rId2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23528" y="2348880"/>
            <a:ext cx="5940425" cy="394548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483768" y="476672"/>
            <a:ext cx="56886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Русская народная игра </a:t>
            </a:r>
          </a:p>
          <a:p>
            <a:r>
              <a:rPr lang="ru-RU" sz="3200" b="1" dirty="0" smtClean="0"/>
              <a:t>« У дедушки Трифона»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xmlns="" val="318089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ndrei4ik\Desktop\папка истоки\DSC04980.JPG"/>
          <p:cNvPicPr/>
          <p:nvPr/>
        </p:nvPicPr>
        <p:blipFill>
          <a:blip r:embed="rId2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76872"/>
            <a:ext cx="5940425" cy="394548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286000" y="764705"/>
            <a:ext cx="6858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    </a:t>
            </a:r>
            <a:r>
              <a:rPr lang="ru-RU" sz="3200" dirty="0" smtClean="0"/>
              <a:t>Чтение русской народной песни        </a:t>
            </a:r>
          </a:p>
          <a:p>
            <a:r>
              <a:rPr lang="ru-RU" sz="3200" b="1" dirty="0" smtClean="0"/>
              <a:t>              «Где ты был, Иванушка?»</a:t>
            </a:r>
            <a:endParaRPr lang="ru-RU" sz="32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ndrei4ik\Desktop\папка истоки\DSC04987.JPG"/>
          <p:cNvPicPr/>
          <p:nvPr/>
        </p:nvPicPr>
        <p:blipFill>
          <a:blip r:embed="rId2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20888"/>
            <a:ext cx="5940425" cy="394548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286000" y="620689"/>
            <a:ext cx="57423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Словесная игра </a:t>
            </a:r>
          </a:p>
          <a:p>
            <a:r>
              <a:rPr lang="ru-RU" sz="3200" b="1" dirty="0" smtClean="0"/>
              <a:t>«Узнайте сказку» , </a:t>
            </a:r>
          </a:p>
          <a:p>
            <a:r>
              <a:rPr lang="ru-RU" sz="3200" b="1" dirty="0" smtClean="0"/>
              <a:t>«Отгадайте сказочного героя»</a:t>
            </a:r>
            <a:endParaRPr lang="ru-RU" sz="32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204864"/>
            <a:ext cx="828092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</a:b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Рисунок 2" descr="C:\Users\andrei4ik\Desktop\папка истоки\DSC04979.JPG"/>
          <p:cNvPicPr/>
          <p:nvPr/>
        </p:nvPicPr>
        <p:blipFill>
          <a:blip r:embed="rId3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92896"/>
            <a:ext cx="5940425" cy="394548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2699792" y="692696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 smtClean="0"/>
              <a:t>Наш концерт позади, все рады и родители и дети . 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40174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97</Words>
  <Application>Microsoft Office PowerPoint</Application>
  <PresentationFormat>Экран (4:3)</PresentationFormat>
  <Paragraphs>20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Итоговое собрание по кружковой работе  « Дороги добра».  Программа « Истоки» </vt:lpstr>
      <vt:lpstr>В конце учебного года воспитатели средней группы «Игрушки» вместе с детьми подготовили    концертную программу по программе «Истоки»</vt:lpstr>
      <vt:lpstr>Начали нашу концертную программу с русской народной песни  « К нам  гости пришли, дорогие пришли»</vt:lpstr>
      <vt:lpstr>Хороводная игра  « Ой встала я ранешенько»</vt:lpstr>
      <vt:lpstr>  </vt:lpstr>
      <vt:lpstr>Слайд 6</vt:lpstr>
      <vt:lpstr>Слайд 7</vt:lpstr>
      <vt:lpstr>Слайд 8</vt:lpstr>
      <vt:lpstr>  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16</cp:revision>
  <dcterms:created xsi:type="dcterms:W3CDTF">2013-07-09T12:28:48Z</dcterms:created>
  <dcterms:modified xsi:type="dcterms:W3CDTF">2016-10-09T03:53:59Z</dcterms:modified>
</cp:coreProperties>
</file>