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63" r:id="rId9"/>
    <p:sldId id="297" r:id="rId10"/>
    <p:sldId id="294" r:id="rId11"/>
    <p:sldId id="299" r:id="rId12"/>
    <p:sldId id="269" r:id="rId13"/>
    <p:sldId id="271" r:id="rId14"/>
    <p:sldId id="276" r:id="rId15"/>
    <p:sldId id="277" r:id="rId16"/>
    <p:sldId id="279" r:id="rId17"/>
    <p:sldId id="280" r:id="rId18"/>
    <p:sldId id="281" r:id="rId19"/>
    <p:sldId id="283" r:id="rId20"/>
    <p:sldId id="284" r:id="rId21"/>
    <p:sldId id="285" r:id="rId22"/>
    <p:sldId id="301" r:id="rId23"/>
    <p:sldId id="303" r:id="rId24"/>
    <p:sldId id="289" r:id="rId25"/>
    <p:sldId id="304" r:id="rId26"/>
    <p:sldId id="288" r:id="rId27"/>
    <p:sldId id="302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200" y="-8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219200"/>
            <a:ext cx="7848600" cy="2743200"/>
          </a:xfrm>
        </p:spPr>
        <p:txBody>
          <a:bodyPr/>
          <a:lstStyle/>
          <a:p>
            <a:r>
              <a:rPr lang="ru-RU" sz="2800" b="1"/>
              <a:t>Научно – практическая конференция</a:t>
            </a:r>
            <a:br>
              <a:rPr lang="ru-RU" sz="2800" b="1"/>
            </a:br>
            <a:r>
              <a:rPr lang="ru-RU" sz="2800" b="1"/>
              <a:t>«ОТЕЧЕСТВО»</a:t>
            </a:r>
            <a:r>
              <a:rPr lang="ru-RU" sz="2800"/>
              <a:t/>
            </a:r>
            <a:br>
              <a:rPr lang="ru-RU" sz="2800"/>
            </a:br>
            <a:r>
              <a:rPr lang="ru-RU" sz="2800"/>
              <a:t/>
            </a:r>
            <a:br>
              <a:rPr lang="ru-RU" sz="2800"/>
            </a:br>
            <a:r>
              <a:rPr lang="ru-RU" sz="2800"/>
              <a:t>«В сердцах и в памяти потомков…»</a:t>
            </a:r>
            <a:br>
              <a:rPr lang="ru-RU" sz="2800"/>
            </a:br>
            <a:r>
              <a:rPr lang="ru-RU" sz="2800"/>
              <a:t>Жизнь и творчество В.Д. Довженко</a:t>
            </a:r>
            <a:br>
              <a:rPr lang="ru-RU" sz="2800"/>
            </a:br>
            <a:r>
              <a:rPr lang="ru-RU" sz="1800"/>
              <a:t>Номинация «Культурное наследие»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943600" y="4800600"/>
            <a:ext cx="3048000" cy="1752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600"/>
              <a:t>Работу выполнила</a:t>
            </a:r>
          </a:p>
          <a:p>
            <a:pPr>
              <a:lnSpc>
                <a:spcPct val="80000"/>
              </a:lnSpc>
            </a:pPr>
            <a:r>
              <a:rPr lang="ru-RU" sz="1600"/>
              <a:t>ученица 10 класса</a:t>
            </a:r>
          </a:p>
          <a:p>
            <a:pPr>
              <a:lnSpc>
                <a:spcPct val="80000"/>
              </a:lnSpc>
            </a:pPr>
            <a:r>
              <a:rPr lang="ru-RU" sz="1600"/>
              <a:t>Карнаухова Наталья</a:t>
            </a:r>
          </a:p>
          <a:p>
            <a:pPr>
              <a:lnSpc>
                <a:spcPct val="80000"/>
              </a:lnSpc>
            </a:pPr>
            <a:r>
              <a:rPr lang="ru-RU" sz="1600"/>
              <a:t>Преподаватель:</a:t>
            </a:r>
          </a:p>
          <a:p>
            <a:pPr>
              <a:lnSpc>
                <a:spcPct val="80000"/>
              </a:lnSpc>
            </a:pPr>
            <a:r>
              <a:rPr lang="ru-RU" sz="1600"/>
              <a:t>учитель русского языка и </a:t>
            </a:r>
          </a:p>
          <a:p>
            <a:pPr>
              <a:lnSpc>
                <a:spcPct val="80000"/>
              </a:lnSpc>
            </a:pPr>
            <a:r>
              <a:rPr lang="ru-RU" sz="1600"/>
              <a:t>литературы Толмачёва С.Е.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228600" y="76200"/>
            <a:ext cx="8534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МУНИЦИПАЛЬНОЕ КАЗЁННОЕ ОБРАЗОВАТЕЛЬНОЕ УЧРЕЖДЕНИЕ               СРЕДНЯЯ ОБЩЕОБРАЗОВАТЕЛЬНАЯ ШКОЛА № 6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715000"/>
            <a:ext cx="8229600" cy="114300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В.Д. Довженко. Музей профессионального лицея № 4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285729"/>
            <a:ext cx="8358246" cy="164307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800" dirty="0" smtClean="0"/>
              <a:t>	В его работах содержится история освобождения Минеральных Вод 52 Краснознаменной танковой бригадой. Также В.Д. Довженко писал о ветеранах ВОВ и героях социалистического труда.</a:t>
            </a:r>
            <a:endParaRPr lang="ru-RU" dirty="0"/>
          </a:p>
        </p:txBody>
      </p:sp>
      <p:pic>
        <p:nvPicPr>
          <p:cNvPr id="6" name="Picture 4" descr="Изображение 08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14480" y="2214554"/>
            <a:ext cx="5286412" cy="3524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703282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В.Д. Довженко. Музей профессионального лицея № 4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 descr="Изображение 08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1071546"/>
            <a:ext cx="7897835" cy="52656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800" dirty="0"/>
              <a:t>«Я хорошо знал Довженко, мы с ним знакомы с 85-го года. Профессионал своего дела, он вел занятия и у советского и у иностранного контингента. Тогда, в начале 90-х годов в нашем училище было большое количество иностранцев: вьетнамцы, афганцы и много других представителей различных народностей. У Довженко ко всем находился свой подход. Человек он был одаренный, талантливый и заинтересованный, побольше бы таких сейчас…»</a:t>
            </a:r>
          </a:p>
          <a:p>
            <a:pPr algn="r">
              <a:lnSpc>
                <a:spcPct val="80000"/>
              </a:lnSpc>
            </a:pPr>
            <a:r>
              <a:rPr lang="ru-RU" sz="2800" dirty="0" err="1"/>
              <a:t>Абдулгамидов</a:t>
            </a:r>
            <a:r>
              <a:rPr lang="ru-RU" sz="2800" dirty="0"/>
              <a:t> А.М.</a:t>
            </a:r>
          </a:p>
          <a:p>
            <a:pPr>
              <a:lnSpc>
                <a:spcPct val="80000"/>
              </a:lnSpc>
            </a:pPr>
            <a:endParaRPr lang="ru-RU" sz="2800" dirty="0"/>
          </a:p>
        </p:txBody>
      </p:sp>
      <p:pic>
        <p:nvPicPr>
          <p:cNvPr id="4" name="Picture 4" descr="Изображение 11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857232"/>
            <a:ext cx="7858180" cy="52387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59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42" name="Rectangle 6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ru-RU" sz="1600"/>
          </a:p>
        </p:txBody>
      </p:sp>
      <p:sp>
        <p:nvSpPr>
          <p:cNvPr id="91143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285720" y="4000504"/>
            <a:ext cx="8472518" cy="2482849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600" dirty="0"/>
              <a:t>Виталий Дмитриевич любил свою профессию как никто другой. За что бы он ни брался – все ему удавалось. Преподаватель истории и литературы в ГБОУ СПО Минераловодском колледже железнодорожного транспорта № 4, публицист, бывшая коллега Довженко,  </a:t>
            </a:r>
            <a:r>
              <a:rPr lang="ru-RU" sz="1600" dirty="0" err="1"/>
              <a:t>Федченко</a:t>
            </a:r>
            <a:r>
              <a:rPr lang="ru-RU" sz="1600" dirty="0"/>
              <a:t> Евгения Валентиновна рассказывает:</a:t>
            </a:r>
          </a:p>
          <a:p>
            <a:pPr>
              <a:lnSpc>
                <a:spcPct val="80000"/>
              </a:lnSpc>
            </a:pPr>
            <a:r>
              <a:rPr lang="ru-RU" sz="1600" dirty="0"/>
              <a:t>«Очень интересный человек, с открытой доброй душой. Виталий Дмитриевич воспитывал молодежь, формируя в ней гражданские качества: ответственность в учебе и работе, уважение к старшим. Он был частым гостем на встречах с ветеранами Великой Отечественной войны, выступал на классных часах, устраивал выставки филателии для учащихся лицея».</a:t>
            </a:r>
          </a:p>
        </p:txBody>
      </p:sp>
      <p:pic>
        <p:nvPicPr>
          <p:cNvPr id="5" name="Picture 4" descr="Изображение 01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571480"/>
            <a:ext cx="4472640" cy="3214710"/>
          </a:xfrm>
          <a:prstGeom prst="rect">
            <a:avLst/>
          </a:prstGeom>
          <a:noFill/>
        </p:spPr>
      </p:pic>
      <p:pic>
        <p:nvPicPr>
          <p:cNvPr id="6" name="Picture 4" descr="Изображение 01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7751" y="571480"/>
            <a:ext cx="3786215" cy="32147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В.Д. Довженко с коллегами-филателистами</a:t>
            </a:r>
            <a:endParaRPr lang="ru-RU" sz="1600" dirty="0"/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00034" y="5000636"/>
            <a:ext cx="8115328" cy="1625593"/>
          </a:xfrm>
        </p:spPr>
        <p:txBody>
          <a:bodyPr>
            <a:normAutofit fontScale="92500"/>
          </a:bodyPr>
          <a:lstStyle/>
          <a:p>
            <a:pPr>
              <a:lnSpc>
                <a:spcPct val="80000"/>
              </a:lnSpc>
            </a:pPr>
            <a:r>
              <a:rPr lang="ru-RU" sz="2400" dirty="0"/>
              <a:t>В 1987 году коллеги по увлечению доверили Виталию Дмитриевичу пост председателя правления. При его участии ежегодно организовывались городские и клубные выставки.</a:t>
            </a:r>
          </a:p>
          <a:p>
            <a:pPr>
              <a:lnSpc>
                <a:spcPct val="80000"/>
              </a:lnSpc>
            </a:pPr>
            <a:r>
              <a:rPr lang="ru-RU" sz="2400" dirty="0"/>
              <a:t>Кроме почтовых марок Виталий Довженко имеет солидные коллекции конвертов и открыток. </a:t>
            </a:r>
          </a:p>
        </p:txBody>
      </p:sp>
      <p:sp>
        <p:nvSpPr>
          <p:cNvPr id="104453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ru-RU" sz="2400"/>
          </a:p>
        </p:txBody>
      </p:sp>
      <p:pic>
        <p:nvPicPr>
          <p:cNvPr id="5" name="Picture 4" descr="Изображение 03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71670" y="785794"/>
            <a:ext cx="4857784" cy="39591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5477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ru-RU" sz="2000"/>
          </a:p>
        </p:txBody>
      </p:sp>
      <p:sp>
        <p:nvSpPr>
          <p:cNvPr id="105478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000" dirty="0"/>
              <a:t>Более 20 лет В.Д. Довженко сотрудничал с краевыми и городскими изданиями. Он закончил школы рабочих сельских корреспондентов, которая функционировала при редакции минераловодской газеты «Коммунист» (сейчас газета «Время»). К сотрудничеству с краевыми газетами относится работа с изданиями «Кавказская здравница», «Молодой ленинец», «Ставропольская правда».</a:t>
            </a:r>
          </a:p>
        </p:txBody>
      </p:sp>
      <p:pic>
        <p:nvPicPr>
          <p:cNvPr id="5" name="Picture 5" descr="Изображение 02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1000108"/>
            <a:ext cx="3571900" cy="5359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0597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ru-RU" sz="2400"/>
          </a:p>
        </p:txBody>
      </p:sp>
      <p:sp>
        <p:nvSpPr>
          <p:cNvPr id="110598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400"/>
              <a:t>Первый сборник Виталия Дмитриевича «Дамские планерки» был опубликован в 2002 году в Новопавловске. Сюда вошло 22 рассказа. Этот сборник он посвятил своей супруге, Раисе Григорьевне. С первых страниц сборника можно понять, что чувствует автор к своей жене. </a:t>
            </a:r>
          </a:p>
        </p:txBody>
      </p:sp>
      <p:pic>
        <p:nvPicPr>
          <p:cNvPr id="5" name="Picture 4" descr="Изображение 03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714356"/>
            <a:ext cx="3500462" cy="52506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sz="2400"/>
              <a:t>Всегда тебе, милая, сложно живется.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400"/>
              <a:t>Так пусть же весеннее солнце тебе улыбнется.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400"/>
              <a:t>И лучами глаз твоих коснется,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400"/>
              <a:t>И ласково в губах засмеется,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400"/>
              <a:t>И радостью в чуткое сердце ворвется,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400"/>
              <a:t>И силой, и бодростью в тело вольется,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400"/>
              <a:t>И в нежности рук трудовых отдается,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400"/>
              <a:t>И добротою в душе отзовется.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400"/>
              <a:t>А любовь верная не убавляется,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400"/>
              <a:t>И материнское чувство умножается,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400"/>
              <a:t>И счастье с тобою не расстается,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400"/>
              <a:t>И пусть все это в тебе остается</a:t>
            </a:r>
            <a:r>
              <a:rPr lang="ru-RU" sz="2400" b="1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2800" dirty="0"/>
              <a:t>	«Он был такой талантливый человек!.. 5 лет прошло, а мне до сих пор не верится, что его нет в живых. Всегда куда-то ездил, чем-то занимался. У Виталия Дмитриевича не было ни одного попусту потраченного дня. Он всегда писал, собирал. Мне не хватает его атмосферы. Знаете, нет того ощущения жизни, интересной и всепоглощающей. 5 лет уже нет…»</a:t>
            </a:r>
          </a:p>
          <a:p>
            <a:pPr algn="r">
              <a:buFontTx/>
              <a:buNone/>
            </a:pPr>
            <a:r>
              <a:rPr lang="ru-RU" sz="2800" dirty="0"/>
              <a:t>Супруга, Раиса Григорьевна</a:t>
            </a:r>
          </a:p>
        </p:txBody>
      </p:sp>
      <p:pic>
        <p:nvPicPr>
          <p:cNvPr id="4" name="Picture 4" descr="Изображение 12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642918"/>
            <a:ext cx="8359188" cy="55721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3" grpId="0" build="allAtOnce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Проведение тематического классного часа в МКОУ СОШ № 6</a:t>
            </a:r>
            <a:endParaRPr lang="ru-RU" sz="1800" dirty="0"/>
          </a:p>
        </p:txBody>
      </p:sp>
      <p:sp>
        <p:nvSpPr>
          <p:cNvPr id="114693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ru-RU" sz="1800"/>
          </a:p>
        </p:txBody>
      </p:sp>
      <p:sp>
        <p:nvSpPr>
          <p:cNvPr id="11469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285720" y="6089663"/>
            <a:ext cx="8401080" cy="76833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800" dirty="0"/>
              <a:t>В 2004 году Виталий Довженко выпускает следующий сборник «Во саду ли, в огороде», включающий в себя 35 мини-рассказов. </a:t>
            </a:r>
          </a:p>
        </p:txBody>
      </p:sp>
      <p:pic>
        <p:nvPicPr>
          <p:cNvPr id="5" name="Picture 4" descr="Изображение 08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00" y="1285860"/>
            <a:ext cx="6929486" cy="46189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Актуальность работы:</a:t>
            </a:r>
            <a:endParaRPr lang="ru-RU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buNone/>
            </a:pPr>
            <a:r>
              <a:rPr lang="ru-RU" sz="2400" dirty="0" smtClean="0"/>
              <a:t>	</a:t>
            </a:r>
          </a:p>
          <a:p>
            <a:pPr>
              <a:lnSpc>
                <a:spcPct val="80000"/>
              </a:lnSpc>
              <a:buNone/>
            </a:pPr>
            <a:r>
              <a:rPr lang="ru-RU" sz="2400" dirty="0" smtClean="0"/>
              <a:t>	</a:t>
            </a:r>
            <a:r>
              <a:rPr lang="ru-RU" sz="3200" dirty="0" smtClean="0"/>
              <a:t>Творчество </a:t>
            </a:r>
            <a:r>
              <a:rPr lang="ru-RU" sz="3200" dirty="0"/>
              <a:t>В.Д. Довженко – неотъемлемая часть культурного наследия нашего края, но в настоящее время оно недостаточно изучено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6" name="Rectangle 4"/>
          <p:cNvSpPr>
            <a:spLocks noGrp="1" noChangeArrowheads="1"/>
          </p:cNvSpPr>
          <p:nvPr>
            <p:ph type="title"/>
          </p:nvPr>
        </p:nvSpPr>
        <p:spPr>
          <a:xfrm>
            <a:off x="357158" y="5500702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1571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14282" y="1"/>
            <a:ext cx="8429684" cy="2928934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800" dirty="0"/>
              <a:t>Председатель правления Минераловодского творческого объединения «Современник» Владимир Горбань написал в предисловии этой книги: «Читаешь его миниатюры и думаешь, как все просто и в то же время занимательно, с чем  повседневно сталкиваешься, встречаешься и часто проходишь мимо. Но автор ненавязчиво пригласил нас остановиться, увидеть, понять и восхититься. 	В творческих исканиях Виталия Довженко просматривается то, что он знает и помнит и по прошествии многих лет. Животворящая сила природы присутствуют во многих рассказах автора».</a:t>
            </a:r>
          </a:p>
        </p:txBody>
      </p:sp>
      <p:pic>
        <p:nvPicPr>
          <p:cNvPr id="5" name="Picture 6" descr="Изображение 05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00" y="1857364"/>
            <a:ext cx="3211513" cy="4816475"/>
          </a:xfrm>
          <a:prstGeom prst="rect">
            <a:avLst/>
          </a:prstGeom>
          <a:noFill/>
        </p:spPr>
      </p:pic>
      <p:pic>
        <p:nvPicPr>
          <p:cNvPr id="6" name="Picture 5" descr="Изображение 05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2" y="1928802"/>
            <a:ext cx="3095647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6741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ru-RU" sz="1800"/>
          </a:p>
        </p:txBody>
      </p:sp>
      <p:sp>
        <p:nvSpPr>
          <p:cNvPr id="11674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038600" cy="4876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800"/>
              <a:t>Жизненную правду Виталий Дмитриевич представил в книге «Эх, путь-дорожка фронтовая…», посвященная героизму наших солдат и работников тыла..</a:t>
            </a:r>
          </a:p>
          <a:p>
            <a:pPr>
              <a:lnSpc>
                <a:spcPct val="80000"/>
              </a:lnSpc>
            </a:pPr>
            <a:r>
              <a:rPr lang="ru-RU" sz="1800"/>
              <a:t>Книга состоит из 2 частей:</a:t>
            </a:r>
            <a:endParaRPr lang="en-US" sz="1800"/>
          </a:p>
          <a:p>
            <a:pPr>
              <a:lnSpc>
                <a:spcPct val="80000"/>
              </a:lnSpc>
            </a:pPr>
            <a:r>
              <a:rPr lang="en-US" sz="1800"/>
              <a:t>I</a:t>
            </a:r>
            <a:r>
              <a:rPr lang="ru-RU" sz="1800"/>
              <a:t> часть, «Эх, путь-дорожка фронтовая…», представляет собой 35 очерков и рассказов.</a:t>
            </a:r>
            <a:endParaRPr lang="en-US" sz="1800"/>
          </a:p>
          <a:p>
            <a:pPr>
              <a:lnSpc>
                <a:spcPct val="80000"/>
              </a:lnSpc>
            </a:pPr>
            <a:r>
              <a:rPr lang="en-US" sz="1800"/>
              <a:t>II</a:t>
            </a:r>
            <a:r>
              <a:rPr lang="ru-RU" sz="1800"/>
              <a:t> часть, «На улице весны», состоит из 2 рассказов и очерков. </a:t>
            </a:r>
          </a:p>
          <a:p>
            <a:pPr>
              <a:lnSpc>
                <a:spcPct val="80000"/>
              </a:lnSpc>
            </a:pPr>
            <a:r>
              <a:rPr lang="ru-RU" sz="1800"/>
              <a:t>Сборник вышел в 2005 году к 60-летию Великой Победы. Это память о прошлом героической России в борьбе с фашистскими оккупантами, о наших земляках, доблестно сражавшихся за малую Родину. </a:t>
            </a:r>
          </a:p>
        </p:txBody>
      </p:sp>
      <p:pic>
        <p:nvPicPr>
          <p:cNvPr id="5" name="Picture 4" descr="Изображение 05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14290"/>
            <a:ext cx="4286248" cy="64293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29576" cy="582594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На праздновании дня учителя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 descr="Изображение 03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1071546"/>
            <a:ext cx="7643866" cy="54599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00042"/>
            <a:ext cx="2828916" cy="868346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Работа в архиве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4" descr="Изображение 18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285860"/>
            <a:ext cx="3670300" cy="4892675"/>
          </a:xfrm>
          <a:prstGeom prst="rect">
            <a:avLst/>
          </a:prstGeom>
          <a:noFill/>
        </p:spPr>
      </p:pic>
      <p:pic>
        <p:nvPicPr>
          <p:cNvPr id="6" name="Picture 4" descr="Изображение 19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5" y="1285860"/>
            <a:ext cx="3696917" cy="4929222"/>
          </a:xfrm>
          <a:prstGeom prst="rect">
            <a:avLst/>
          </a:prstGeom>
          <a:noFill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5072066" y="500042"/>
            <a:ext cx="2828916" cy="868346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Отдел «Краеведение»</a:t>
            </a:r>
            <a:endParaRPr kumimoji="0" lang="ru-RU" sz="1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Профессиональное училище № 4. 8.05.1985 г.</a:t>
            </a:r>
            <a:br>
              <a:rPr lang="ru-RU" sz="1800" dirty="0" smtClean="0"/>
            </a:br>
            <a:r>
              <a:rPr lang="ru-RU" sz="1800" dirty="0" smtClean="0"/>
              <a:t>После вручения медали «За Победу над Германией»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4" descr="Изображение 00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1285860"/>
            <a:ext cx="7072362" cy="53184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/>
              <a:t>Посещение музея министром образования </a:t>
            </a:r>
            <a:r>
              <a:rPr lang="ru-RU" sz="2000" dirty="0" err="1" smtClean="0"/>
              <a:t>Кувалдиной</a:t>
            </a:r>
            <a:r>
              <a:rPr lang="ru-RU" sz="2000" dirty="0" smtClean="0"/>
              <a:t> И.В. дома-музея В. Довженко.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 descr="Изображение 11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1857364"/>
            <a:ext cx="2684565" cy="3643338"/>
          </a:xfrm>
          <a:prstGeom prst="rect">
            <a:avLst/>
          </a:prstGeom>
          <a:noFill/>
        </p:spPr>
      </p:pic>
      <p:pic>
        <p:nvPicPr>
          <p:cNvPr id="6" name="Picture 4" descr="Изображение 11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14744" y="2143116"/>
            <a:ext cx="4714254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1500174"/>
            <a:ext cx="3857652" cy="4857784"/>
          </a:xfrm>
        </p:spPr>
        <p:txBody>
          <a:bodyPr/>
          <a:lstStyle/>
          <a:p>
            <a:r>
              <a:rPr lang="ru-RU" dirty="0"/>
              <a:t>Творчество Виталия Дмитриевича Довженко – яркая, неповторимая, самобытная страница в истории Ставрополья. </a:t>
            </a:r>
          </a:p>
        </p:txBody>
      </p:sp>
      <p:pic>
        <p:nvPicPr>
          <p:cNvPr id="4" name="Picture 6" descr="Изображение 08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4876" y="1285860"/>
            <a:ext cx="3556025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4000" dirty="0" smtClean="0"/>
          </a:p>
          <a:p>
            <a:pPr algn="ctr">
              <a:buNone/>
            </a:pPr>
            <a:endParaRPr lang="ru-RU" sz="4000" dirty="0" smtClean="0"/>
          </a:p>
          <a:p>
            <a:pPr algn="ctr">
              <a:buNone/>
            </a:pPr>
            <a:r>
              <a:rPr lang="ru-RU" sz="4000" dirty="0" smtClean="0"/>
              <a:t>СПАСИБО ЗА ВНИМАНИЕ!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3200" dirty="0" smtClean="0"/>
              <a:t>Выявить истоки творчества Довженко В.Д.</a:t>
            </a:r>
          </a:p>
          <a:p>
            <a:pPr>
              <a:lnSpc>
                <a:spcPct val="80000"/>
              </a:lnSpc>
            </a:pPr>
            <a:r>
              <a:rPr lang="ru-RU" sz="3200" dirty="0" smtClean="0"/>
              <a:t>Показать значение деятельности Довженко В.Д.</a:t>
            </a:r>
          </a:p>
          <a:p>
            <a:pPr>
              <a:lnSpc>
                <a:spcPct val="80000"/>
              </a:lnSpc>
            </a:pPr>
            <a:r>
              <a:rPr lang="ru-RU" sz="3200" dirty="0" smtClean="0"/>
              <a:t>Показать роль творчества Довженко В.Д. в истории литературы и филателии Ставропольского края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Задачи:</a:t>
            </a:r>
            <a:endParaRPr lang="ru-RU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None/>
            </a:pPr>
            <a:endParaRPr lang="ru-RU" sz="2000" dirty="0"/>
          </a:p>
          <a:p>
            <a:pPr>
              <a:lnSpc>
                <a:spcPct val="80000"/>
              </a:lnSpc>
            </a:pPr>
            <a:r>
              <a:rPr lang="ru-RU" sz="2000" dirty="0"/>
              <a:t>Изучить литературные сборники В.Д. Довженко (Центральная городская библиотека, отдел Краеведение)</a:t>
            </a:r>
          </a:p>
          <a:p>
            <a:pPr>
              <a:lnSpc>
                <a:spcPct val="80000"/>
              </a:lnSpc>
            </a:pPr>
            <a:r>
              <a:rPr lang="ru-RU" sz="2000" dirty="0"/>
              <a:t>Собрать архивные материалы Музея ГБОУ СПО Минераловодского колледжа железнодорожного транспорта № 4</a:t>
            </a:r>
          </a:p>
          <a:p>
            <a:pPr>
              <a:lnSpc>
                <a:spcPct val="80000"/>
              </a:lnSpc>
            </a:pPr>
            <a:r>
              <a:rPr lang="ru-RU" sz="2000" dirty="0"/>
              <a:t>Поэтапно изучить историю трудовой и творческой деятельности Довженко В.Д.</a:t>
            </a:r>
          </a:p>
          <a:p>
            <a:pPr>
              <a:lnSpc>
                <a:spcPct val="80000"/>
              </a:lnSpc>
            </a:pPr>
            <a:r>
              <a:rPr lang="ru-RU" sz="2000" dirty="0"/>
              <a:t>Проинтервьюировать Довженко Раису Григорьевну, супругу Довженко В.Д. </a:t>
            </a:r>
          </a:p>
          <a:p>
            <a:pPr>
              <a:lnSpc>
                <a:spcPct val="80000"/>
              </a:lnSpc>
            </a:pPr>
            <a:r>
              <a:rPr lang="ru-RU" sz="2000" dirty="0"/>
              <a:t>Провести беседы с коллегами Соловьевой Н.В., </a:t>
            </a:r>
            <a:r>
              <a:rPr lang="ru-RU" sz="2000" dirty="0" err="1"/>
              <a:t>Федченко</a:t>
            </a:r>
            <a:r>
              <a:rPr lang="ru-RU" sz="2000" dirty="0"/>
              <a:t> Е.В., </a:t>
            </a:r>
          </a:p>
          <a:p>
            <a:pPr>
              <a:lnSpc>
                <a:spcPct val="80000"/>
              </a:lnSpc>
            </a:pPr>
            <a:r>
              <a:rPr lang="ru-RU" sz="2000" dirty="0" err="1"/>
              <a:t>Абдулгамидовым</a:t>
            </a:r>
            <a:r>
              <a:rPr lang="ru-RU" sz="2000" dirty="0"/>
              <a:t> А.М.</a:t>
            </a:r>
          </a:p>
          <a:p>
            <a:pPr>
              <a:lnSpc>
                <a:spcPct val="80000"/>
              </a:lnSpc>
            </a:pPr>
            <a:r>
              <a:rPr lang="ru-RU" sz="2000" dirty="0"/>
              <a:t>Систематизировать и обобщить полученные данные</a:t>
            </a:r>
          </a:p>
          <a:p>
            <a:pPr>
              <a:lnSpc>
                <a:spcPct val="80000"/>
              </a:lnSpc>
            </a:pPr>
            <a:r>
              <a:rPr lang="ru-RU" sz="2000" dirty="0"/>
              <a:t>Показать значение творчества Довженко В.Д.</a:t>
            </a:r>
          </a:p>
          <a:p>
            <a:pPr>
              <a:lnSpc>
                <a:spcPct val="80000"/>
              </a:lnSpc>
            </a:pPr>
            <a:endParaRPr lang="ru-RU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Методы исследования:</a:t>
            </a:r>
            <a:endParaRPr lang="ru-RU" dirty="0"/>
          </a:p>
        </p:txBody>
      </p:sp>
      <p:sp>
        <p:nvSpPr>
          <p:cNvPr id="798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800" dirty="0" smtClean="0"/>
              <a:t>Изучение </a:t>
            </a:r>
            <a:r>
              <a:rPr lang="ru-RU" sz="2800" dirty="0"/>
              <a:t>архивных материалов Музея ГБОУ СПО Минераловодского колледжа железнодорожного транспорта № 4</a:t>
            </a:r>
          </a:p>
          <a:p>
            <a:pPr>
              <a:lnSpc>
                <a:spcPct val="90000"/>
              </a:lnSpc>
            </a:pPr>
            <a:r>
              <a:rPr lang="ru-RU" sz="2800" dirty="0"/>
              <a:t>Сбор фотографий</a:t>
            </a:r>
          </a:p>
          <a:p>
            <a:pPr>
              <a:lnSpc>
                <a:spcPct val="90000"/>
              </a:lnSpc>
            </a:pPr>
            <a:r>
              <a:rPr lang="ru-RU" sz="2800" dirty="0"/>
              <a:t>Беседы с Довженко Р.Г., Соловьевой Н.В., </a:t>
            </a:r>
            <a:r>
              <a:rPr lang="ru-RU" sz="2800" dirty="0" err="1"/>
              <a:t>Федченко</a:t>
            </a:r>
            <a:r>
              <a:rPr lang="ru-RU" sz="2800" dirty="0"/>
              <a:t> Е.В., </a:t>
            </a:r>
            <a:r>
              <a:rPr lang="ru-RU" sz="2800" dirty="0" err="1"/>
              <a:t>Абдулгамидовым</a:t>
            </a:r>
            <a:r>
              <a:rPr lang="ru-RU" sz="2800" dirty="0"/>
              <a:t> А.М.</a:t>
            </a:r>
          </a:p>
          <a:p>
            <a:pPr>
              <a:lnSpc>
                <a:spcPct val="90000"/>
              </a:lnSpc>
            </a:pPr>
            <a:r>
              <a:rPr lang="ru-RU" sz="2800" dirty="0"/>
              <a:t>Изучение семейного архива Довженко Р.Г.</a:t>
            </a:r>
          </a:p>
          <a:p>
            <a:pPr>
              <a:lnSpc>
                <a:spcPct val="90000"/>
              </a:lnSpc>
            </a:pPr>
            <a:r>
              <a:rPr lang="ru-RU" sz="2800" dirty="0"/>
              <a:t>Проведение тематических классных часов в МКОУ СОШ № 6</a:t>
            </a:r>
          </a:p>
          <a:p>
            <a:pPr>
              <a:lnSpc>
                <a:spcPct val="90000"/>
              </a:lnSpc>
            </a:pPr>
            <a:endParaRPr lang="ru-RU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Виталий Дмитриевич Довженко</a:t>
            </a:r>
            <a:endParaRPr lang="ru-RU" dirty="0"/>
          </a:p>
        </p:txBody>
      </p:sp>
      <p:sp>
        <p:nvSpPr>
          <p:cNvPr id="80899" name="Rectangle 3"/>
          <p:cNvSpPr>
            <a:spLocks noGrp="1" noChangeArrowheads="1"/>
          </p:cNvSpPr>
          <p:nvPr>
            <p:ph idx="1"/>
          </p:nvPr>
        </p:nvSpPr>
        <p:spPr>
          <a:xfrm>
            <a:off x="3962400" y="1600200"/>
            <a:ext cx="4724400" cy="4495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/>
              <a:t>Виталий Дмитриевич Довженко – писатель, филателист. Родился 28 января 1927 года в селе Фрунзе Херсонской области в простой крестьянской семье. Виталий Дмитриевич Довженко – писатель, филателист. Родился 28 января 1927 года в селе Фрунзе Херсонской области в простой крестьянской семье. В то время в селах и деревнях с трудом переживали острые проблемы, связанные с новой экономической политикой в стране в период коллективизации в СССР. Семья Довженко перенесла все ужасы войны. </a:t>
            </a:r>
          </a:p>
        </p:txBody>
      </p:sp>
      <p:pic>
        <p:nvPicPr>
          <p:cNvPr id="80900" name="Picture 4" descr="Изображение 00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676400"/>
            <a:ext cx="3235325" cy="426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400" dirty="0"/>
              <a:t>	«Почти каждая семья в селе Фрунзе  получила похоронку с фронта. Больно и жутко было слышать крики женщин, матерей по погибшим на войне. Нечего было есть, от голода трудно было ходить и о чем-то думать, кружилась голова, было очень плохо. Многие умирали от голода… Некоторым удавалось раскопать в земле гнилую картошку, подобрать коляски, найти на окраинах грибы, какие-то растения. Но оставшиеся в живых радовались, когда до села доходили слухи о разгроме немецких оккупантов, о партизанах, которые насмерть сражались с фашистами»</a:t>
            </a:r>
          </a:p>
          <a:p>
            <a:pPr algn="r">
              <a:lnSpc>
                <a:spcPct val="90000"/>
              </a:lnSpc>
              <a:buFontTx/>
              <a:buNone/>
            </a:pPr>
            <a:r>
              <a:rPr lang="ru-RU" sz="2400" dirty="0"/>
              <a:t>В.Д. Довженко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186766" cy="368280"/>
          </a:xfrm>
        </p:spPr>
        <p:txBody>
          <a:bodyPr>
            <a:normAutofit/>
          </a:bodyPr>
          <a:lstStyle/>
          <a:p>
            <a:r>
              <a:rPr lang="ru-RU" sz="1600" b="0" dirty="0" smtClean="0">
                <a:effectLst/>
              </a:rPr>
              <a:t>Вынос знамени в профессиональном училище № 4</a:t>
            </a:r>
            <a:endParaRPr lang="ru-RU" sz="1600" b="0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357694"/>
            <a:ext cx="8858280" cy="235745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	В 1941 году, оказавшись на Юге России в г.Минеральные Воды, Виталий Дмитриевич вместе с жителями города стал работать в локомотивном депо, где изготавливали бутылки с зажигательной смесью, гранаты, автоматы, собирали все необходимое для фронтовиков,  пытаясь приблизить день Великой Победы.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4" descr="Изображение 00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71670" y="785794"/>
            <a:ext cx="4852998" cy="3452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3971924" cy="785818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После митинга у мемориала «Вечный огонь»</a:t>
            </a:r>
            <a:endParaRPr lang="ru-RU" sz="1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642918"/>
            <a:ext cx="4038600" cy="5483245"/>
          </a:xfrm>
        </p:spPr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ru-RU" sz="2800" dirty="0" smtClean="0"/>
              <a:t>	В.Д. Довженко – активный общественный деятель, участник митингов и демонстраций, посвященных Дню победы. Долгое время Виталий Дмитриевич собирал материалы для музея профессионального </a:t>
            </a:r>
          </a:p>
          <a:p>
            <a:pPr>
              <a:lnSpc>
                <a:spcPct val="90000"/>
              </a:lnSpc>
              <a:buNone/>
            </a:pPr>
            <a:r>
              <a:rPr lang="ru-RU" sz="2800" dirty="0" smtClean="0"/>
              <a:t>	лицея № 4. </a:t>
            </a:r>
          </a:p>
          <a:p>
            <a:endParaRPr lang="ru-RU" dirty="0"/>
          </a:p>
        </p:txBody>
      </p:sp>
      <p:pic>
        <p:nvPicPr>
          <p:cNvPr id="5" name="Picture 4" descr="Изображение 01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5499" y="1600200"/>
            <a:ext cx="3742002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66</TotalTime>
  <Words>922</Words>
  <Application>Microsoft Office PowerPoint</Application>
  <PresentationFormat>Экран (4:3)</PresentationFormat>
  <Paragraphs>83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Апекс</vt:lpstr>
      <vt:lpstr>Научно – практическая конференция «ОТЕЧЕСТВО»  «В сердцах и в памяти потомков…» Жизнь и творчество В.Д. Довженко Номинация «Культурное наследие»</vt:lpstr>
      <vt:lpstr>Актуальность работы:</vt:lpstr>
      <vt:lpstr>Цели:</vt:lpstr>
      <vt:lpstr>Задачи:</vt:lpstr>
      <vt:lpstr>Методы исследования:</vt:lpstr>
      <vt:lpstr>Виталий Дмитриевич Довженко</vt:lpstr>
      <vt:lpstr>Слайд 7</vt:lpstr>
      <vt:lpstr>Вынос знамени в профессиональном училище № 4</vt:lpstr>
      <vt:lpstr>После митинга у мемориала «Вечный огонь»</vt:lpstr>
      <vt:lpstr>В.Д. Довженко. Музей профессионального лицея № 4</vt:lpstr>
      <vt:lpstr>В.Д. Довженко. Музей профессионального лицея № 4</vt:lpstr>
      <vt:lpstr>Слайд 12</vt:lpstr>
      <vt:lpstr>Слайд 13</vt:lpstr>
      <vt:lpstr>В.Д. Довженко с коллегами-филателистами</vt:lpstr>
      <vt:lpstr>Слайд 15</vt:lpstr>
      <vt:lpstr>Слайд 16</vt:lpstr>
      <vt:lpstr>Слайд 17</vt:lpstr>
      <vt:lpstr>Слайд 18</vt:lpstr>
      <vt:lpstr>Проведение тематического классного часа в МКОУ СОШ № 6</vt:lpstr>
      <vt:lpstr>Слайд 20</vt:lpstr>
      <vt:lpstr>Слайд 21</vt:lpstr>
      <vt:lpstr>На праздновании дня учителя</vt:lpstr>
      <vt:lpstr>Работа в архиве</vt:lpstr>
      <vt:lpstr>Профессиональное училище № 4. 8.05.1985 г. После вручения медали «За Победу над Германией»</vt:lpstr>
      <vt:lpstr>Посещение музея министром образования Кувалдиной И.В. дома-музея В. Довженко.  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Научно – практическая конференция «ОТЕЧЕСТВО»  «В сердцах и в памяти потомков…» Жизнь и творчество В.Д. Довженко Номинация «Культурное наследие»</dc:title>
  <cp:lastModifiedBy>Семья</cp:lastModifiedBy>
  <cp:revision>14</cp:revision>
  <dcterms:modified xsi:type="dcterms:W3CDTF">2016-10-09T18:59:03Z</dcterms:modified>
</cp:coreProperties>
</file>