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  <p:sldMasterId id="2147483785" r:id="rId2"/>
    <p:sldMasterId id="214748383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5" r:id="rId12"/>
    <p:sldId id="269" r:id="rId13"/>
    <p:sldId id="266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3E"/>
    <a:srgbClr val="FFFF00"/>
    <a:srgbClr val="004821"/>
    <a:srgbClr val="FF0066"/>
    <a:srgbClr val="F4BD94"/>
    <a:srgbClr val="C763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159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525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770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003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777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093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102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82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390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58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660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331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038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015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447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861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687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830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522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923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837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569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180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515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72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49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0090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965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5109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339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521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13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16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583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007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190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28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406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84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974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8AA3A-A1F2-42DB-B15A-EDEF709FC998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6F3FB4-2C5F-4B20-9398-313B4A7EC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895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7" r:id="rId16"/>
  </p:sldLayoutIdLst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22736" y="2852936"/>
            <a:ext cx="5826719" cy="3086462"/>
          </a:xfrm>
        </p:spPr>
        <p:txBody>
          <a:bodyPr/>
          <a:lstStyle/>
          <a:p>
            <a:pPr algn="ctr"/>
            <a:r>
              <a:rPr lang="ru-RU" sz="6600" b="1" dirty="0" smtClean="0">
                <a:solidFill>
                  <a:srgbClr val="008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«Осторожно на дороге»</a:t>
            </a:r>
            <a:endParaRPr lang="ru-RU" sz="6600" b="1" dirty="0">
              <a:solidFill>
                <a:srgbClr val="008A3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2699792" y="936634"/>
            <a:ext cx="5472608" cy="144016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9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862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764704"/>
            <a:ext cx="6048672" cy="5904656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Работа с родителями: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Анкетирование «Я и мой ребенок»; Папки – передвижки о безопасности дошкольников на дорогах; встреча с сотрудниками ГИБДД; Собрание; Консультации, беседы; «У нас в гостях сотрудники  Госавтоинспекции, врачи – травматологи»; создание видеоролика « Все о правилах дорожного движения».</a:t>
            </a:r>
          </a:p>
          <a:p>
            <a:pPr marL="0" lvl="0" indent="0" algn="ctr">
              <a:spcBef>
                <a:spcPts val="0"/>
              </a:spcBef>
              <a:buNone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Работа с педагогами: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Помощь в подборе материала для чтения детям; Помощь в подборе дидактических игр по данной теме; Организация совместных викторин, конкурсов, игр – соревнований, инсценировка на темы: «Счастливый случай»; проведение педсоветов, консультаций для воспитателей.</a:t>
            </a:r>
          </a:p>
          <a:p>
            <a:pPr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0137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7978" y="393723"/>
            <a:ext cx="4536504" cy="1268310"/>
          </a:xfrm>
          <a:noFill/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Установленные сроки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6164" y="1675059"/>
            <a:ext cx="3581726" cy="961853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осуществляется в течение учебного год</a:t>
            </a:r>
            <a:r>
              <a:rPr lang="ru-RU" sz="2000" dirty="0" smtClean="0">
                <a:solidFill>
                  <a:schemeClr val="tx1"/>
                </a:solidFill>
              </a:rPr>
              <a:t>а.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627784" y="2636912"/>
            <a:ext cx="5543600" cy="791197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Ресурсы и исполнители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897978" y="3284093"/>
            <a:ext cx="5868144" cy="3313259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/>
              </a:buClr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Интернет – ресурсы,</a:t>
            </a:r>
          </a:p>
          <a:p>
            <a:pPr>
              <a:buClr>
                <a:schemeClr val="tx2"/>
              </a:buClr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Методическая литература, информационная литература, дидактический и наглядный материал</a:t>
            </a:r>
          </a:p>
          <a:p>
            <a:pPr>
              <a:buClr>
                <a:schemeClr val="tx2"/>
              </a:buClr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ресурсов МБДОУ</a:t>
            </a:r>
          </a:p>
          <a:p>
            <a:pPr>
              <a:buClr>
                <a:schemeClr val="tx2"/>
              </a:buClr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Привлечение родительского комитета, спонсоров для приобретения демонстрационного, дидактического материала.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767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1268760"/>
            <a:ext cx="5328592" cy="5229200"/>
          </a:xfrm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8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894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548680"/>
            <a:ext cx="3600400" cy="720080"/>
          </a:xfrm>
          <a:noFill/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Противоречия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816" y="1268760"/>
            <a:ext cx="5328592" cy="4968552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родители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знакомят своих детей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ПДД на улице, </a:t>
            </a: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но правильнее это делать дома, в детском саду, в форме игры,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а закреплять их на улице, во время прогулок, поездок, экскурсий.  Именно  поэтому я предлагаю проект «День правил дорожного движения»,  который будет проходить в детском саду один раз в месяц, чтобы родители при взаимодействии с воспитателями и детьми понимали, как правильно донести и объяснить ребенку ПДД.   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458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7927" y="260648"/>
            <a:ext cx="5256584" cy="88153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Постановка проблемы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2514593"/>
              </p:ext>
            </p:extLst>
          </p:nvPr>
        </p:nvGraphicFramePr>
        <p:xfrm>
          <a:off x="2915816" y="1286202"/>
          <a:ext cx="5652120" cy="524256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303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727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55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090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задачи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Ожидаемые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результаты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3145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Закрепить у детей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представление о различных видах транспорта, о дорожных знаках, о движении транспорта и правилах ПДД.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Расширение кругозора детей, повышение культуры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поведения детей на улице и в общественном транспорте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0331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Не достаточно полное знание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родителей об особенностях обучения детей правилам безопасного поведения на улицах, в транспорте.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Вовлечение родителей в педагогический процесс ДОУ, помощь в формировании правильного отношения родителей к развитию своего ребенка.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12545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2204864"/>
            <a:ext cx="5544616" cy="3140968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Сформировать </a:t>
            </a:r>
            <a:r>
              <a:rPr lang="ru-RU" sz="28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у детей навыки осознанного безопасного поведения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28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улице.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Способствовать формированию у родителей воспитанников чувства ответственности за жизнь и здоровье детей.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59832" y="1196752"/>
            <a:ext cx="3681456" cy="80317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947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7385"/>
            <a:ext cx="5796136" cy="792088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</a:rPr>
              <a:t>Задачи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1052736"/>
            <a:ext cx="5544616" cy="5544616"/>
          </a:xfrm>
          <a:noFill/>
        </p:spPr>
        <p:txBody>
          <a:bodyPr>
            <a:normAutofit/>
          </a:bodyPr>
          <a:lstStyle/>
          <a:p>
            <a:pPr>
              <a:buClrTx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детей знания о культуре поведения на дороге.</a:t>
            </a:r>
          </a:p>
          <a:p>
            <a:pPr>
              <a:buClrTx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Объединение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усилий педагогов и родителей в вопросе ознакомления детей с правилами дорожного движения и их соблюдению в жизни; планомерное и активное распространение знаний о правилах дорожного движения среди родителей.</a:t>
            </a:r>
          </a:p>
          <a:p>
            <a:pPr>
              <a:buClrTx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среди родителей и детей « День правил дорожного движения» (один раз в месяц ), с привлечением сотрудников ГИБДД и воспитателей.</a:t>
            </a:r>
          </a:p>
          <a:p>
            <a:pPr>
              <a:buClrTx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Провести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анкетирование среди родителей с целью получения сведений о том, как родители знакомят своих детей с правилами дорожного движения.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1255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0"/>
            <a:ext cx="5436096" cy="1196752"/>
          </a:xfrm>
          <a:noFill/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980728"/>
            <a:ext cx="6012160" cy="5661248"/>
          </a:xfrm>
          <a:noFill/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ClrTx/>
            </a:pP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Повышение </a:t>
            </a: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культуры поведения детей на улице и в общественном транспорте.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ClrTx/>
            </a:pP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Расширение </a:t>
            </a: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кругозора воспитанников;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ClrTx/>
            </a:pP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Вовлечение </a:t>
            </a: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родителей в педагогический процесс ДОУ, помощь в формировании правильного отношения родителей к развитию своего ребенка.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ClrTx/>
            </a:pP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Активизация </a:t>
            </a: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знаний родителей об особенностях обучения детей правилам безопасного поведения на улицах, в транспорте.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0798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5208" y="-24826"/>
            <a:ext cx="5436096" cy="717522"/>
          </a:xfrm>
          <a:noFill/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к результату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510245"/>
            <a:ext cx="5868144" cy="2736304"/>
          </a:xfrm>
          <a:noFill/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В итоге у нас появится изменение родителей к педагогическому процессу в ДОУ, стремление родителей к сотрудничеству с педагогами сада по проблемам развития у детей навыков безопасного поведения на улице. Стремление к 100%  формированию у детей  навыков безопасного поведения на улице.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47319" y="2996952"/>
            <a:ext cx="6228184" cy="1024025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Социальная значимость проекта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880676" y="3933056"/>
            <a:ext cx="6156176" cy="276689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Aft>
                <a:spcPts val="1000"/>
              </a:spcAft>
              <a:buFont typeface="Wingdings 3" charset="2"/>
              <a:buNone/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Необходимость активизации деятельности детских дошкольных образовательных учреждений, поиску новых форм и методов обучения и воспитания по профилактике ПДД, а также проведения профилактической работы с родителями. Проект может быть использован другими возрастными группами в рамках МБДОУ, а также д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ругими детскими садами,  центрами развития.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211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1416" y="188640"/>
            <a:ext cx="6292584" cy="620688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1416" y="1052736"/>
            <a:ext cx="6041064" cy="5445224"/>
          </a:xfrm>
          <a:noFill/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100" b="1" u="sng" dirty="0" smtClean="0">
                <a:solidFill>
                  <a:srgbClr val="FF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1 этап – </a:t>
            </a:r>
            <a:r>
              <a:rPr lang="ru-RU" sz="51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Организационный: подбор методической литературы, дидактических и сюжетно – ролевых игр, игровых заданий, анкетирование среди родителей. </a:t>
            </a:r>
            <a:r>
              <a:rPr lang="ru-RU" sz="5100" b="1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Срок проведения - две недели.</a:t>
            </a:r>
            <a:endParaRPr lang="ru-RU" sz="51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100" b="1" u="sng" dirty="0" smtClean="0">
                <a:solidFill>
                  <a:srgbClr val="FFFF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 этап – </a:t>
            </a:r>
            <a:r>
              <a:rPr lang="ru-RU" sz="51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Основной: проведение комплекса мероприятий с детьми и родителями, в том числе «День правил дорожного движения». </a:t>
            </a:r>
            <a:r>
              <a:rPr lang="ru-RU" sz="5100" b="1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Срок проведения – в течение года.</a:t>
            </a:r>
            <a:endParaRPr lang="ru-RU" sz="51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100" b="1" u="sng" dirty="0" smtClean="0">
                <a:solidFill>
                  <a:srgbClr val="00482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3 этап – </a:t>
            </a:r>
            <a:r>
              <a:rPr lang="ru-RU" sz="51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Заключительный: Распространение опыта в другие ДОУ, мониторинг проведенной работы. </a:t>
            </a:r>
            <a:r>
              <a:rPr lang="ru-RU" sz="5100" b="1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Срок проведения – месяц.</a:t>
            </a:r>
            <a:endParaRPr lang="ru-RU" sz="51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9572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13855"/>
            <a:ext cx="5868144" cy="620688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Мероприятия механизмы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816" y="656394"/>
            <a:ext cx="5868144" cy="5940958"/>
          </a:xfrm>
          <a:noFill/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Работа с детьми: </a:t>
            </a: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Игры: « </a:t>
            </a:r>
            <a:r>
              <a:rPr lang="ru-RU" sz="2200" dirty="0" smtClean="0">
                <a:latin typeface="Times New Roman" pitchFamily="18" charset="0"/>
                <a:ea typeface="Calibri"/>
                <a:cs typeface="Times New Roman" pitchFamily="18" charset="0"/>
              </a:rPr>
              <a:t>поле </a:t>
            </a:r>
            <a:r>
              <a:rPr lang="ru-RU" sz="2200" dirty="0" smtClean="0">
                <a:latin typeface="Times New Roman" pitchFamily="18" charset="0"/>
                <a:ea typeface="Calibri"/>
                <a:cs typeface="Times New Roman" pitchFamily="18" charset="0"/>
              </a:rPr>
              <a:t>чудес», «что, где, откуда?»; «лучший пешеход»; «отгадай загадку; «будь внимателен»; «нам на улице не страшно» (сюжетно – дидактическая игра); «путешествие по городу</a:t>
            </a:r>
            <a:r>
              <a:rPr lang="ru-RU" sz="2200" dirty="0" smtClean="0">
                <a:latin typeface="Times New Roman" pitchFamily="18" charset="0"/>
                <a:ea typeface="Calibri"/>
                <a:cs typeface="Times New Roman" pitchFamily="18" charset="0"/>
              </a:rPr>
              <a:t>».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2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Беседы: «</a:t>
            </a:r>
            <a:r>
              <a:rPr lang="ru-RU" sz="2200" dirty="0" smtClean="0">
                <a:latin typeface="Times New Roman" pitchFamily="18" charset="0"/>
                <a:ea typeface="Calibri"/>
                <a:cs typeface="Times New Roman" pitchFamily="18" charset="0"/>
              </a:rPr>
              <a:t>зачем нужно соблюдать правила дорожного движения»;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«О чем говорят дорожные знаки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»;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«Мы знакомимся с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улицей»;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«Правила поведения в транспорте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»;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«Опасные ситуации на дороге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»;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Викторина «Пешеход на улице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»;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«Когда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мы пассажиры»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Целевые прогулки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 улице, где находится детский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сад;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 автобусной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остановке;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 проезжей части с двусторонним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движением;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 проезжей части, где находится светофор и пешеходная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дорожка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spcAft>
                <a:spcPts val="1000"/>
              </a:spcAft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000"/>
              </a:spcAft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spcAft>
                <a:spcPts val="1000"/>
              </a:spcAft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000"/>
              </a:spcAft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spcAft>
                <a:spcPts val="1000"/>
              </a:spcAft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000"/>
              </a:spcAft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spcAft>
                <a:spcPts val="1000"/>
              </a:spcAft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000"/>
              </a:spcAft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spcAft>
                <a:spcPts val="1000"/>
              </a:spcAft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000"/>
              </a:spcAft>
            </a:pPr>
            <a:endParaRPr lang="ru-RU" sz="1200" dirty="0"/>
          </a:p>
          <a:p>
            <a:pPr lvl="0">
              <a:spcAft>
                <a:spcPts val="1000"/>
              </a:spcAft>
            </a:pPr>
            <a:endParaRPr lang="ru-RU" sz="1200" dirty="0"/>
          </a:p>
          <a:p>
            <a:pPr>
              <a:spcAft>
                <a:spcPts val="1000"/>
              </a:spcAft>
            </a:pPr>
            <a:endParaRPr lang="ru-RU" sz="1200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812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спект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165</TotalTime>
  <Words>778</Words>
  <Application>Microsoft Office PowerPoint</Application>
  <PresentationFormat>Экран (4:3)</PresentationFormat>
  <Paragraphs>65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Trebuchet MS</vt:lpstr>
      <vt:lpstr>Wingdings 2</vt:lpstr>
      <vt:lpstr>Wingdings 3</vt:lpstr>
      <vt:lpstr>HDOfficeLightV0</vt:lpstr>
      <vt:lpstr>1_HDOfficeLightV0</vt:lpstr>
      <vt:lpstr>Аспект</vt:lpstr>
      <vt:lpstr>Тема: «Осторожно на дороге»</vt:lpstr>
      <vt:lpstr>Противоречия</vt:lpstr>
      <vt:lpstr>Постановка проблемы</vt:lpstr>
      <vt:lpstr>Цель</vt:lpstr>
      <vt:lpstr>Задачи</vt:lpstr>
      <vt:lpstr>Результаты</vt:lpstr>
      <vt:lpstr>Требования к результату</vt:lpstr>
      <vt:lpstr>Этапы реализации проекта</vt:lpstr>
      <vt:lpstr>Мероприятия механизмы</vt:lpstr>
      <vt:lpstr>Презентация PowerPoint</vt:lpstr>
      <vt:lpstr>Установленные сроки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«День правил дорожного движения»</dc:title>
  <dc:creator>Польхователь</dc:creator>
  <cp:lastModifiedBy>Natasha</cp:lastModifiedBy>
  <cp:revision>21</cp:revision>
  <dcterms:created xsi:type="dcterms:W3CDTF">2015-01-30T12:56:06Z</dcterms:created>
  <dcterms:modified xsi:type="dcterms:W3CDTF">2016-10-09T07:52:03Z</dcterms:modified>
</cp:coreProperties>
</file>