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2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C17EF-2E5E-403D-8911-7C70278503BC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974A9-AD1F-4C03-B695-883C524589C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5DA93-F807-4782-A27A-5DDC0C038635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50EB-1A8C-46F6-85EC-20F19C9648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5DA93-F807-4782-A27A-5DDC0C038635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50EB-1A8C-46F6-85EC-20F19C9648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5DA93-F807-4782-A27A-5DDC0C038635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50EB-1A8C-46F6-85EC-20F19C9648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5DA93-F807-4782-A27A-5DDC0C038635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50EB-1A8C-46F6-85EC-20F19C9648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5DA93-F807-4782-A27A-5DDC0C038635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50EB-1A8C-46F6-85EC-20F19C9648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5DA93-F807-4782-A27A-5DDC0C038635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50EB-1A8C-46F6-85EC-20F19C9648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5DA93-F807-4782-A27A-5DDC0C038635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50EB-1A8C-46F6-85EC-20F19C9648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5DA93-F807-4782-A27A-5DDC0C038635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50EB-1A8C-46F6-85EC-20F19C9648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5DA93-F807-4782-A27A-5DDC0C038635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50EB-1A8C-46F6-85EC-20F19C9648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5DA93-F807-4782-A27A-5DDC0C038635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50EB-1A8C-46F6-85EC-20F19C9648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5DA93-F807-4782-A27A-5DDC0C038635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50EB-1A8C-46F6-85EC-20F19C9648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5DA93-F807-4782-A27A-5DDC0C038635}" type="datetimeFigureOut">
              <a:rPr lang="ru-RU" smtClean="0"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250EB-1A8C-46F6-85EC-20F19C9648C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141784" cy="722511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5719" cy="6229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0"/>
            <a:ext cx="734481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Имена нашего класса 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59168" y="3244334"/>
            <a:ext cx="27767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                                          </a:t>
            </a:r>
            <a:endParaRPr lang="ru-RU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5362" name="Picture 2" descr="http://foto-kartinki.com/kartinky/kartinky/1774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05275" y="2276873"/>
            <a:ext cx="3923109" cy="3248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dirty="0"/>
              <a:t>Имя дают ребёнку при рождении его родители, исходя из собственных убеждений и желаний.</a:t>
            </a:r>
            <a:endParaRPr lang="ru-RU" dirty="0"/>
          </a:p>
          <a:p>
            <a:pPr lvl="0"/>
            <a:r>
              <a:rPr lang="ru-RU" b="1" dirty="0"/>
              <a:t>Не во всех случаях наши черты характера совпадают со значением наших имён. </a:t>
            </a:r>
            <a:endParaRPr lang="ru-RU" dirty="0"/>
          </a:p>
          <a:p>
            <a:pPr lvl="0"/>
            <a:r>
              <a:rPr lang="ru-RU" b="1" dirty="0"/>
              <a:t>В нашем классе преобладают древнегреческие варианты имен, а самые популярные имена Кристина, Максим, Владимир, Иван.</a:t>
            </a:r>
            <a:endParaRPr lang="ru-RU" dirty="0"/>
          </a:p>
          <a:p>
            <a:pPr lvl="0"/>
            <a:r>
              <a:rPr lang="ru-RU" b="1" dirty="0"/>
              <a:t>Больше всего имен на букву «А» - 6.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lvl="0"/>
            <a:r>
              <a:rPr lang="ru-RU" sz="4400" b="1" dirty="0"/>
              <a:t>88% обучающихся назвали в честь близких родственников;</a:t>
            </a:r>
            <a:endParaRPr lang="ru-RU" sz="4400" dirty="0"/>
          </a:p>
          <a:p>
            <a:pPr lvl="0"/>
            <a:r>
              <a:rPr lang="ru-RU" sz="4400" b="1" dirty="0"/>
              <a:t>11% - были названы именами, которые были наиболее популярны в тот момент;</a:t>
            </a:r>
            <a:endParaRPr lang="ru-RU" sz="4400" dirty="0"/>
          </a:p>
          <a:p>
            <a:pPr lvl="0"/>
            <a:r>
              <a:rPr lang="ru-RU" sz="4400" b="1" dirty="0"/>
              <a:t>1% -  по календарю;</a:t>
            </a:r>
            <a:endParaRPr lang="ru-RU" sz="4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499176" cy="106613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за внимание!</a:t>
            </a:r>
            <a:b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5400" dirty="0"/>
          </a:p>
        </p:txBody>
      </p:sp>
      <p:pic>
        <p:nvPicPr>
          <p:cNvPr id="5" name="Picture 2" descr="http://foto-kartinki.com/kartinky/kartinky/1774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8509" y="2276872"/>
            <a:ext cx="5579875" cy="4152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ru-RU" sz="4400" b="1" dirty="0"/>
              <a:t>П</a:t>
            </a:r>
            <a:r>
              <a:rPr lang="ru-RU" sz="4400" b="1" dirty="0" smtClean="0"/>
              <a:t>редметом </a:t>
            </a:r>
            <a:r>
              <a:rPr lang="ru-RU" sz="4400" b="1" dirty="0"/>
              <a:t>исследования</a:t>
            </a:r>
            <a:r>
              <a:rPr lang="ru-RU" sz="4400" dirty="0"/>
              <a:t> </a:t>
            </a:r>
            <a:r>
              <a:rPr lang="ru-RU" sz="4400" dirty="0" smtClean="0"/>
              <a:t>-имена </a:t>
            </a:r>
            <a:r>
              <a:rPr lang="ru-RU" sz="4400" dirty="0"/>
              <a:t>нашего </a:t>
            </a:r>
            <a:r>
              <a:rPr lang="ru-RU" sz="4400" dirty="0" smtClean="0"/>
              <a:t>класса</a:t>
            </a:r>
          </a:p>
          <a:p>
            <a:r>
              <a:rPr lang="ru-RU" sz="4400" b="1" dirty="0"/>
              <a:t>объектом</a:t>
            </a:r>
            <a:r>
              <a:rPr lang="ru-RU" sz="4400" dirty="0"/>
              <a:t> – имя.</a:t>
            </a:r>
          </a:p>
          <a:p>
            <a:r>
              <a:rPr lang="ru-RU" sz="4400" b="1" dirty="0"/>
              <a:t>Цель работы:</a:t>
            </a:r>
            <a:r>
              <a:rPr lang="ru-RU" sz="4400" dirty="0"/>
              <a:t> разобраться, в чем состоит тайна имени, и каково его значение.</a:t>
            </a: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sz="4400" dirty="0"/>
              <a:t>Узнать историю возникновения имени.</a:t>
            </a:r>
          </a:p>
          <a:p>
            <a:pPr lvl="0"/>
            <a:r>
              <a:rPr lang="ru-RU" sz="4400" dirty="0"/>
              <a:t>Попытаться выяснить, влияет ли имя на характер человека.</a:t>
            </a:r>
          </a:p>
          <a:p>
            <a:pPr lvl="0"/>
            <a:r>
              <a:rPr lang="ru-RU" sz="4400" dirty="0"/>
              <a:t>Изучить значения имен нашего класса, выявить самые популярные и редкие имена нашего класса.</a:t>
            </a:r>
          </a:p>
          <a:p>
            <a:pPr lvl="0"/>
            <a:r>
              <a:rPr lang="ru-RU" sz="4400" dirty="0"/>
              <a:t>Выпустить справочник «Имена нашего класса»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методы исследования: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изучение материала с помощью энциклопедий, </a:t>
            </a:r>
            <a:r>
              <a:rPr lang="ru-RU" dirty="0" smtClean="0"/>
              <a:t>различных </a:t>
            </a:r>
            <a:r>
              <a:rPr lang="ru-RU" dirty="0"/>
              <a:t>печатных изданий, интернета, проектов учащихся моего класса; </a:t>
            </a:r>
            <a:endParaRPr lang="ru-RU" dirty="0" smtClean="0"/>
          </a:p>
          <a:p>
            <a:pPr lvl="0"/>
            <a:r>
              <a:rPr lang="ru-RU" dirty="0" smtClean="0"/>
              <a:t>беседа </a:t>
            </a:r>
            <a:r>
              <a:rPr lang="ru-RU" dirty="0"/>
              <a:t>с родителями и учащимися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 </a:t>
            </a:r>
            <a:r>
              <a:rPr lang="ru-RU" dirty="0"/>
              <a:t>анкетирование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 </a:t>
            </a:r>
            <a:r>
              <a:rPr lang="ru-RU" dirty="0"/>
              <a:t>собственные наблюдения.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u="sng" dirty="0"/>
              <a:t>Возникновение имен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«Имя» по-гречески – «</a:t>
            </a:r>
            <a:r>
              <a:rPr lang="ru-RU" dirty="0" err="1"/>
              <a:t>онома</a:t>
            </a:r>
            <a:r>
              <a:rPr lang="ru-RU" dirty="0"/>
              <a:t>», поэтому во всем мире наука об именах называется </a:t>
            </a:r>
            <a:r>
              <a:rPr lang="ru-RU" b="1" i="1" dirty="0"/>
              <a:t>ономастика</a:t>
            </a:r>
            <a:r>
              <a:rPr lang="ru-RU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Социальная теория</a:t>
            </a:r>
            <a:r>
              <a:rPr lang="ru-RU" dirty="0" smtClean="0"/>
              <a:t>, </a:t>
            </a:r>
            <a:r>
              <a:rPr lang="ru-RU" dirty="0"/>
              <a:t>каждое имя представляет собой слово на каком-либо языке и обладает определенным значением. Помимо своего значения, имя «нагружено» информацией о характере и деяниях великих людей, его носивших.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r>
              <a:rPr lang="ru-RU" sz="4400" u="sng" dirty="0" smtClean="0"/>
              <a:t>эмоциональная теория</a:t>
            </a:r>
            <a:r>
              <a:rPr lang="ru-RU" sz="4400" dirty="0" smtClean="0"/>
              <a:t>, </a:t>
            </a:r>
            <a:r>
              <a:rPr lang="ru-RU" sz="4400" dirty="0"/>
              <a:t>характер человека и его судьба зависят от того, насколько приятно и мелодично для окружающих звучит его имя: чем приятнее звучит, тем легче характер и благоприятнее судьба.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ru-RU" sz="4400" u="sng" dirty="0" smtClean="0"/>
              <a:t>Звуковая теория говорит</a:t>
            </a:r>
            <a:r>
              <a:rPr lang="ru-RU" sz="4400" dirty="0" smtClean="0"/>
              <a:t> </a:t>
            </a:r>
            <a:r>
              <a:rPr lang="ru-RU" sz="4400" dirty="0"/>
              <a:t>о том, что каждый набор звуков раздражает разные участки коры больших полушарий и вызывает различную реакцию человека на то или иное имя.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Результаты анкетирования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1405125"/>
          <a:ext cx="8280921" cy="53528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0307"/>
                <a:gridCol w="2760307"/>
                <a:gridCol w="2760307"/>
              </a:tblGrid>
              <a:tr h="750518">
                <a:tc>
                  <a:txBody>
                    <a:bodyPr/>
                    <a:lstStyle/>
                    <a:p>
                      <a:pPr marR="88900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Вопросы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210678">
                <a:tc>
                  <a:txBody>
                    <a:bodyPr/>
                    <a:lstStyle/>
                    <a:p>
                      <a:pPr marR="88900"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Знаешь ли ты, что такое «имя»?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0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0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10678">
                <a:tc>
                  <a:txBody>
                    <a:bodyPr/>
                    <a:lstStyle/>
                    <a:p>
                      <a:pPr marR="88900"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Знаешь ли ты значение своего имени?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0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0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04329">
                <a:tc>
                  <a:txBody>
                    <a:bodyPr/>
                    <a:lstStyle/>
                    <a:p>
                      <a:pPr marR="88900"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Знаешь ли ты происхождение своего имени?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0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0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315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Задачи исследования</vt:lpstr>
      <vt:lpstr>методы исследования: </vt:lpstr>
      <vt:lpstr>Возникновение имен </vt:lpstr>
      <vt:lpstr>Теории </vt:lpstr>
      <vt:lpstr>Слайд 7</vt:lpstr>
      <vt:lpstr>Слайд 8</vt:lpstr>
      <vt:lpstr>Результаты анкетирования </vt:lpstr>
      <vt:lpstr>Выводы </vt:lpstr>
      <vt:lpstr>Слайд 11</vt:lpstr>
      <vt:lpstr>Спасибо за внимание!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2016-03-12T06:06:14Z</dcterms:created>
  <dcterms:modified xsi:type="dcterms:W3CDTF">2016-03-12T06:56:56Z</dcterms:modified>
</cp:coreProperties>
</file>