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FBBBE-5D7B-4958-94E6-8D591DAA018A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27B42-B8EB-4EEE-B3C6-5DB39866E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61806909_1220817426_qwe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628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068960"/>
            <a:ext cx="504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«Служба</a:t>
            </a:r>
          </a:p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    спасения»</a:t>
            </a:r>
          </a:p>
        </p:txBody>
      </p:sp>
      <p:pic>
        <p:nvPicPr>
          <p:cNvPr id="6" name="Рисунок 5" descr="0_1315fe_26d03271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980728"/>
            <a:ext cx="2340000" cy="23259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61806909_1220817426_qwe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628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5736" y="3212976"/>
            <a:ext cx="51619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«Салон </a:t>
            </a:r>
          </a:p>
          <a:p>
            <a:r>
              <a:rPr lang="ru-RU" sz="54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     красоты»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665e3353c5a0a1298b58f0408e39e998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980728"/>
            <a:ext cx="2160000" cy="216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61806909_1220817426_qwe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628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1720" y="3140968"/>
            <a:ext cx="53944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«МОРСКОЕ 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  ПУТЕШЕСТВИЕ»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1420193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908720"/>
            <a:ext cx="1764000" cy="239439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61806909_1220817426_qwe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628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4149080"/>
            <a:ext cx="55242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«Супермаркет»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" name="Рисунок 5" descr="cb313a2629f4289fc8b4ecd6228079a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124744"/>
            <a:ext cx="2448000" cy="3049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261806909_1220817426_qwe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628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3356992"/>
            <a:ext cx="57967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«ВЕТЕРИНАРНАЯ</a:t>
            </a:r>
          </a:p>
          <a:p>
            <a:r>
              <a:rPr lang="ru-RU" sz="48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       КЛИНИКА»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skazka_4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908720"/>
            <a:ext cx="1656000" cy="24977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61806909_1220817426_qwe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628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3068960"/>
            <a:ext cx="5099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КАФЕ «ВОЛНА»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c853c45aceaf077493ff7630bb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484784"/>
            <a:ext cx="1800000" cy="138787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27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6</cp:revision>
  <dcterms:created xsi:type="dcterms:W3CDTF">2016-08-28T19:03:26Z</dcterms:created>
  <dcterms:modified xsi:type="dcterms:W3CDTF">2016-08-28T19:58:10Z</dcterms:modified>
</cp:coreProperties>
</file>