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66710-A203-44DC-8514-7B98E0611E7A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5DCBD-DBEE-4FEF-979E-66073E45D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59898"/>
            <a:ext cx="8587680" cy="191697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 Скульптуры-аллегории </a:t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7435552" cy="605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весна бюс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876051">
            <a:off x="1002699" y="2492741"/>
            <a:ext cx="1697377" cy="25497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ист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2852936"/>
            <a:ext cx="1744729" cy="25497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мир и изобили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71576">
            <a:off x="6372200" y="2564904"/>
            <a:ext cx="1872208" cy="2496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ила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243408"/>
            <a:ext cx="9144000" cy="7843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осудие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8000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ир и изобили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71800" y="-675456"/>
            <a:ext cx="6158712" cy="7827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3672408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Мир и изобилие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полдень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9952" y="332656"/>
            <a:ext cx="2919822" cy="3893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утро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32656"/>
            <a:ext cx="2566833" cy="3855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3" descr="закат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2267744" y="3182793"/>
            <a:ext cx="2436137" cy="3675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ноч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88224" y="2917377"/>
            <a:ext cx="2555776" cy="3940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979712" y="188640"/>
            <a:ext cx="18002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Утро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188640"/>
            <a:ext cx="187220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Полдень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5661248"/>
            <a:ext cx="201622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Закат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5805264"/>
            <a:ext cx="172819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Ночь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тро 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-171400"/>
            <a:ext cx="5112568" cy="7679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олдень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-315416"/>
            <a:ext cx="4995664" cy="753656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ка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-243408"/>
            <a:ext cx="4835054" cy="7294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ч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83768" y="0"/>
            <a:ext cx="4708066" cy="72591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рхитектур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908720"/>
            <a:ext cx="3672408" cy="568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мореплавани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908720"/>
            <a:ext cx="3611780" cy="5678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404664"/>
            <a:ext cx="259228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Архитектура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404664"/>
            <a:ext cx="3096344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Мореплавание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кренност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427984" y="0"/>
            <a:ext cx="2479742" cy="4093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ист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2796811" cy="4087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милосерди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51720" y="3068960"/>
            <a:ext cx="2522418" cy="3789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правосудие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32240" y="3068960"/>
            <a:ext cx="2411760" cy="3789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339752" y="404664"/>
            <a:ext cx="151216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Истина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332656"/>
            <a:ext cx="252028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Искренность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661248"/>
            <a:ext cx="2664296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Милосердие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5589240"/>
            <a:ext cx="252028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Правосудие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22608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Аллегория – это изображение добра, зла, силы, любви, явлений природы в виде живых существ.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ашня адмиралтейств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0"/>
            <a:ext cx="5182040" cy="6909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11560" y="620688"/>
            <a:ext cx="410445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Адмиралтейство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Здание Сената и Синода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енатская площад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772816"/>
            <a:ext cx="4751851" cy="3563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здани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03440" y="1484784"/>
            <a:ext cx="5040560" cy="3780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3" descr="DSC0227575676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2267744" y="3429000"/>
            <a:ext cx="4556324" cy="3417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51-529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468560" y="0"/>
            <a:ext cx="10256818" cy="7533456"/>
          </a:xfrm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828092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Скульптурная группа «Благочестие и правосудие»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иколай первы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3312368" cy="12101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3600" smtClean="0"/>
              <a:t>Памятник Николаю </a:t>
            </a:r>
            <a:r>
              <a:rPr lang="en-US" sz="3600" dirty="0" smtClean="0"/>
              <a:t>I</a:t>
            </a:r>
            <a:endParaRPr lang="ru-RU" sz="3600" dirty="0"/>
          </a:p>
        </p:txBody>
      </p:sp>
      <p:pic>
        <p:nvPicPr>
          <p:cNvPr id="7" name="Содержимое 6" descr="николай 1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916832"/>
            <a:ext cx="3941391" cy="4741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ера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476672"/>
            <a:ext cx="3312368" cy="2950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мудрость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68144" y="476672"/>
            <a:ext cx="3466954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правосудие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80633" y="3915054"/>
            <a:ext cx="3363367" cy="2942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сила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5576" y="3933056"/>
            <a:ext cx="3409771" cy="2924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 flipH="1">
            <a:off x="179512" y="188640"/>
            <a:ext cx="1944216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188640"/>
            <a:ext cx="244827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Мудрость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573016"/>
            <a:ext cx="1944216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Сила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3501008"/>
            <a:ext cx="280831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Правосудие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ера николай 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459432"/>
            <a:ext cx="9144000" cy="81438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удрость николай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786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51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Скульптуры-аллегории     </vt:lpstr>
      <vt:lpstr>Слайд 2</vt:lpstr>
      <vt:lpstr>Слайд 3</vt:lpstr>
      <vt:lpstr>Здание Сената и Синода</vt:lpstr>
      <vt:lpstr>Слайд 5</vt:lpstr>
      <vt:lpstr>Памятник Николаю I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Скульптуры-аллегории</dc:title>
  <dc:creator>Admin</dc:creator>
  <cp:lastModifiedBy>Admin</cp:lastModifiedBy>
  <cp:revision>11</cp:revision>
  <dcterms:created xsi:type="dcterms:W3CDTF">2014-02-27T16:45:21Z</dcterms:created>
  <dcterms:modified xsi:type="dcterms:W3CDTF">2016-10-09T19:32:25Z</dcterms:modified>
</cp:coreProperties>
</file>