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8" r:id="rId3"/>
    <p:sldId id="257" r:id="rId4"/>
    <p:sldId id="260" r:id="rId5"/>
    <p:sldId id="282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79" r:id="rId14"/>
    <p:sldId id="277" r:id="rId15"/>
    <p:sldId id="274" r:id="rId16"/>
    <p:sldId id="283" r:id="rId17"/>
    <p:sldId id="271" r:id="rId18"/>
    <p:sldId id="275" r:id="rId19"/>
    <p:sldId id="285" r:id="rId20"/>
    <p:sldId id="284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996FE-026C-4C9E-AD25-01AEF33D94A7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14AEB-3948-4783-854B-5AAD4A1349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67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743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003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488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017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498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513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47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237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267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62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86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310B9-9A07-43B9-83D8-97EEF55235AF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57594-CEED-4ACA-A040-AE9648AAA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352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72207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Урок литературного чтения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1296144"/>
          </a:xfrm>
        </p:spPr>
        <p:txBody>
          <a:bodyPr/>
          <a:lstStyle/>
          <a:p>
            <a:pPr algn="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Учитель: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Гудничева Л.В.</a:t>
            </a:r>
          </a:p>
          <a:p>
            <a:pPr algn="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класс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0960" y="2852936"/>
            <a:ext cx="3744912" cy="349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238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Эдуард   Шим</a:t>
            </a:r>
            <a:endParaRPr lang="ru-RU" sz="7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66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«Всем вам крышка»</a:t>
            </a:r>
            <a:endParaRPr lang="ru-RU" sz="6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61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/>
                </a:solidFill>
              </a:rPr>
              <a:t>Цели: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Познакомиться с произведением «…»</a:t>
            </a:r>
          </a:p>
          <a:p>
            <a:r>
              <a:rPr lang="ru-RU" sz="4000" b="1" dirty="0" smtClean="0"/>
              <a:t>Читать выразительно произведение «…»</a:t>
            </a:r>
          </a:p>
          <a:p>
            <a:r>
              <a:rPr lang="ru-RU" sz="4000" b="1" dirty="0" smtClean="0"/>
              <a:t>Отвечать на вопросы к тексту</a:t>
            </a:r>
          </a:p>
          <a:p>
            <a:r>
              <a:rPr lang="ru-RU" sz="4000" b="1" dirty="0"/>
              <a:t>М</a:t>
            </a:r>
            <a:r>
              <a:rPr lang="ru-RU" sz="4000" b="1" dirty="0" smtClean="0"/>
              <a:t>оделировать обложку к произведению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4526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323528" y="260350"/>
            <a:ext cx="4968552" cy="6337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                                                         /</a:t>
            </a:r>
          </a:p>
          <a:p>
            <a:pPr marL="0" indent="0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ВЛАСТЕЛИН</a:t>
            </a:r>
          </a:p>
          <a:p>
            <a:pPr marL="0" indent="0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ВМИГ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000" b="1" dirty="0" smtClean="0">
                <a:cs typeface="Times New Roman" panose="02020603050405020304" pitchFamily="18" charset="0"/>
              </a:rPr>
              <a:t>/</a:t>
            </a:r>
            <a:endParaRPr lang="ru-RU" sz="2000" b="1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МАЛЬКИ – </a:t>
            </a:r>
          </a:p>
          <a:p>
            <a:pPr marL="0" indent="0">
              <a:buNone/>
            </a:pPr>
            <a:r>
              <a:rPr lang="ru-RU" sz="2000" b="1" dirty="0" smtClean="0">
                <a:cs typeface="Times New Roman" panose="02020603050405020304" pitchFamily="18" charset="0"/>
              </a:rPr>
              <a:t>                                       /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СЕГОЛЕТКИ </a:t>
            </a:r>
          </a:p>
          <a:p>
            <a:pPr marL="0" indent="0">
              <a:buNone/>
            </a:pPr>
            <a:r>
              <a:rPr lang="ru-RU" sz="2000" b="1" dirty="0" smtClean="0">
                <a:cs typeface="Times New Roman" panose="02020603050405020304" pitchFamily="18" charset="0"/>
              </a:rPr>
              <a:t>                                                    </a:t>
            </a:r>
            <a:r>
              <a:rPr lang="ru-RU" sz="2000" b="1" dirty="0">
                <a:cs typeface="Times New Roman" panose="02020603050405020304" pitchFamily="18" charset="0"/>
              </a:rPr>
              <a:t>/</a:t>
            </a:r>
          </a:p>
          <a:p>
            <a:pPr marL="0" indent="0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</a:t>
            </a:r>
            <a:endParaRPr lang="ru-RU" sz="4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148064" y="836712"/>
            <a:ext cx="3995936" cy="57606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-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хозяин, повелитель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сразу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рыбки этого (сего) года</a:t>
            </a:r>
          </a:p>
          <a:p>
            <a:pPr>
              <a:buFontTx/>
              <a:buChar char="-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неудобно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03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107504" y="1600200"/>
            <a:ext cx="5112568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НЕВДОМЁК-</a:t>
            </a:r>
          </a:p>
          <a:p>
            <a:pPr marL="0" indent="0">
              <a:buNone/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+mj-lt"/>
                <a:cs typeface="Times New Roman" panose="02020603050405020304" pitchFamily="18" charset="0"/>
              </a:rPr>
              <a:t>                                        /</a:t>
            </a:r>
          </a:p>
          <a:p>
            <a:pPr marL="0" indent="0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ИЗВЕСТКОВЫЕ ДВЕРЦЫ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572000" y="1600200"/>
            <a:ext cx="4248472" cy="4525963"/>
          </a:xfrm>
        </p:spPr>
        <p:txBody>
          <a:bodyPr/>
          <a:lstStyle/>
          <a:p>
            <a:pPr marL="0" indent="0">
              <a:buNone/>
            </a:pPr>
            <a:endParaRPr lang="ru-RU" sz="800" dirty="0"/>
          </a:p>
          <a:p>
            <a:pPr marL="0" indent="0">
              <a:buNone/>
            </a:pPr>
            <a:r>
              <a:rPr lang="ru-RU" dirty="0" smtClean="0"/>
              <a:t>не  сообразил, не догадался, не пришло в голову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сделаны из известняка (ракушечника)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57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школа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116632"/>
            <a:ext cx="9058275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67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solidFill>
                  <a:schemeClr val="accent2"/>
                </a:solidFill>
              </a:rPr>
              <a:t>Правила работы в группе</a:t>
            </a:r>
          </a:p>
        </p:txBody>
      </p:sp>
      <p:sp>
        <p:nvSpPr>
          <p:cNvPr id="32770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0033CC"/>
                </a:solidFill>
              </a:rPr>
              <a:t>Уметь слушать!</a:t>
            </a:r>
          </a:p>
          <a:p>
            <a:pPr eaLnBrk="1" hangingPunct="1"/>
            <a:r>
              <a:rPr lang="ru-RU" sz="6000" b="1" dirty="0" smtClean="0">
                <a:solidFill>
                  <a:srgbClr val="297F39"/>
                </a:solidFill>
              </a:rPr>
              <a:t>Уметь договариваться!</a:t>
            </a:r>
          </a:p>
          <a:p>
            <a:pPr eaLnBrk="1" hangingPunct="1"/>
            <a:r>
              <a:rPr lang="ru-RU" sz="6000" b="1" dirty="0" smtClean="0">
                <a:solidFill>
                  <a:schemeClr val="folHlink"/>
                </a:solidFill>
              </a:rPr>
              <a:t>Быть терпимыми!</a:t>
            </a:r>
          </a:p>
          <a:p>
            <a:pPr eaLnBrk="1" hangingPunct="1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Не ссориться!</a:t>
            </a:r>
          </a:p>
        </p:txBody>
      </p:sp>
    </p:spTree>
    <p:extLst>
      <p:ext uri="{BB962C8B-B14F-4D97-AF65-F5344CB8AC3E}">
        <p14:creationId xmlns:p14="http://schemas.microsoft.com/office/powerpoint/2010/main" val="242451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школа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116632"/>
            <a:ext cx="9058275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40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85740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endParaRPr lang="ru-RU" sz="4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 читать с. 134 -138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 читать  с. 134-138,  т. с. 60  №  2- 4</a:t>
            </a:r>
          </a:p>
          <a:p>
            <a:pPr marL="0" indent="0">
              <a:lnSpc>
                <a:spcPct val="150000"/>
              </a:lnSpc>
              <a:buNone/>
            </a:pP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88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/>
                </a:solidFill>
              </a:rPr>
              <a:t>Цели: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Познакомиться с произведением «…»</a:t>
            </a:r>
          </a:p>
          <a:p>
            <a:r>
              <a:rPr lang="ru-RU" sz="4000" b="1" dirty="0" smtClean="0"/>
              <a:t>Читать выразительно произведение «…»</a:t>
            </a:r>
          </a:p>
          <a:p>
            <a:r>
              <a:rPr lang="ru-RU" sz="4000" b="1" dirty="0" smtClean="0"/>
              <a:t>Отвечать на вопросы к тексту</a:t>
            </a:r>
          </a:p>
          <a:p>
            <a:r>
              <a:rPr lang="ru-RU" sz="4000" b="1" dirty="0" smtClean="0"/>
              <a:t>Моделировать обложку к произведению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59750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43608" y="836712"/>
            <a:ext cx="7185992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повторил</a:t>
            </a: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</a:t>
            </a: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запомнил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2051720" y="1628800"/>
            <a:ext cx="216024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051720" y="3068960"/>
            <a:ext cx="237626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051720" y="3140968"/>
            <a:ext cx="2304256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4724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удивительный такой, 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 нему присматривайся чаще…»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школа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864096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00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88913"/>
            <a:ext cx="8820472" cy="65532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</a:t>
            </a:r>
            <a:r>
              <a:rPr lang="ru-RU" b="1" dirty="0" smtClean="0"/>
              <a:t>Мне было трудно на уроке.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Мне нужна помощь.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dirty="0" smtClean="0"/>
              <a:t>                            </a:t>
            </a:r>
            <a:r>
              <a:rPr lang="ru-RU" b="1" dirty="0" smtClean="0"/>
              <a:t>Я могу лучше работать.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У меня не всё получилось.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</a:t>
            </a:r>
            <a:r>
              <a:rPr lang="ru-RU" b="1" dirty="0" smtClean="0"/>
              <a:t>Я молодец! Я был активен на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уроке. У меня всё получилось.</a:t>
            </a:r>
          </a:p>
        </p:txBody>
      </p:sp>
      <p:sp>
        <p:nvSpPr>
          <p:cNvPr id="4" name="Овал 3"/>
          <p:cNvSpPr/>
          <p:nvPr/>
        </p:nvSpPr>
        <p:spPr>
          <a:xfrm>
            <a:off x="552469" y="116632"/>
            <a:ext cx="1585439" cy="207845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990816" y="621240"/>
            <a:ext cx="202247" cy="4222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32325" y="621240"/>
            <a:ext cx="202247" cy="4222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Арка 7"/>
          <p:cNvSpPr/>
          <p:nvPr/>
        </p:nvSpPr>
        <p:spPr>
          <a:xfrm>
            <a:off x="1007433" y="1556792"/>
            <a:ext cx="791165" cy="334833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43640" y="2291934"/>
            <a:ext cx="1701094" cy="2160240"/>
          </a:xfrm>
          <a:prstGeom prst="ellips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39540" y="2852935"/>
            <a:ext cx="202247" cy="4222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532325" y="2852936"/>
            <a:ext cx="202247" cy="4222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719229" y="3865448"/>
            <a:ext cx="1149915" cy="227531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66168" y="4549708"/>
            <a:ext cx="1718741" cy="213316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906309" y="5068660"/>
            <a:ext cx="202247" cy="4222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32325" y="5044252"/>
            <a:ext cx="202247" cy="4222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Арка 16"/>
          <p:cNvSpPr/>
          <p:nvPr/>
        </p:nvSpPr>
        <p:spPr>
          <a:xfrm rot="10800000">
            <a:off x="853783" y="6026613"/>
            <a:ext cx="943510" cy="474346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982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удивительный такой, 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 нему присматривайся чаще…»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школа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864096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54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Речевая   разминка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5141167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indent="0">
              <a:buNone/>
            </a:pPr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r>
              <a:rPr lang="ru-RU" sz="8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Ы  А  О  У  Э  И</a:t>
            </a:r>
            <a:endParaRPr lang="ru-RU" sz="8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82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школа\Desktop\зим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25"/>
          <a:stretch/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0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74638"/>
            <a:ext cx="8280920" cy="1143000"/>
          </a:xfrm>
        </p:spPr>
        <p:txBody>
          <a:bodyPr/>
          <a:lstStyle/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Снежок порхает, кружится…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6" name="Picture 2" descr="E:\снегир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662473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435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Соколов - Микитов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«Зима в лесу»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8928992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Зайцы-беляки</a:t>
            </a:r>
          </a:p>
          <a:p>
            <a:pPr marL="514350" indent="-514350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Следы на снегу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Медведь-лежебока                                     </a:t>
            </a:r>
            <a:r>
              <a:rPr lang="ru-RU" dirty="0" smtClean="0"/>
              <a:t>                             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9" name="Picture 3" descr="F:\Эд. Шим\смайлы\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6" r="5592"/>
          <a:stretch/>
        </p:blipFill>
        <p:spPr bwMode="auto">
          <a:xfrm>
            <a:off x="3222995" y="1484784"/>
            <a:ext cx="2376264" cy="2149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Эд. Шим\смайлы\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32"/>
          <a:stretch/>
        </p:blipFill>
        <p:spPr bwMode="auto">
          <a:xfrm>
            <a:off x="6287646" y="4797152"/>
            <a:ext cx="2674163" cy="196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Эд. Шим\смайлы\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027" y="3212976"/>
            <a:ext cx="2757700" cy="206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87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7504" y="1600200"/>
            <a:ext cx="9036496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 б д е у б а р е д     Ш б и е м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18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100965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Эдуард  Юрьевич  Шим</a:t>
            </a:r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школа\Desktop\э 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07073"/>
            <a:ext cx="3252074" cy="433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F:\Эд. Шим\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433" y="3429000"/>
            <a:ext cx="2487865" cy="330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школа\Desktop\1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06545"/>
            <a:ext cx="2447561" cy="366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09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83441007"/>
              </p:ext>
            </p:extLst>
          </p:nvPr>
        </p:nvGraphicFramePr>
        <p:xfrm>
          <a:off x="251520" y="1578496"/>
          <a:ext cx="3898775" cy="398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9755"/>
                <a:gridCol w="779755"/>
                <a:gridCol w="779755"/>
                <a:gridCol w="779755"/>
                <a:gridCol w="779755"/>
              </a:tblGrid>
              <a:tr h="1329680"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В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с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е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м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b="1" dirty="0"/>
                    </a:p>
                  </a:txBody>
                  <a:tcPr/>
                </a:tc>
              </a:tr>
              <a:tr h="1329680"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к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м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а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в</a:t>
                      </a:r>
                      <a:endParaRPr lang="ru-RU" sz="6000" b="1" dirty="0"/>
                    </a:p>
                  </a:txBody>
                  <a:tcPr/>
                </a:tc>
              </a:tr>
              <a:tr h="1329680"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р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ы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ш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к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/>
                        <a:t>а</a:t>
                      </a:r>
                      <a:endParaRPr lang="ru-RU" sz="60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081676"/>
              </p:ext>
            </p:extLst>
          </p:nvPr>
        </p:nvGraphicFramePr>
        <p:xfrm>
          <a:off x="4860032" y="1628800"/>
          <a:ext cx="4032450" cy="39604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490"/>
                <a:gridCol w="806490"/>
                <a:gridCol w="806490"/>
                <a:gridCol w="806490"/>
                <a:gridCol w="806490"/>
              </a:tblGrid>
              <a:tr h="1320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01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2014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Блок-схема: узел 5"/>
          <p:cNvSpPr/>
          <p:nvPr/>
        </p:nvSpPr>
        <p:spPr>
          <a:xfrm>
            <a:off x="4919464" y="2030270"/>
            <a:ext cx="439778" cy="457200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76664" y="2204864"/>
            <a:ext cx="3011760" cy="1080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2204864"/>
            <a:ext cx="144016" cy="136815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24931" y="3476867"/>
            <a:ext cx="124261" cy="136815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374437" y="3465004"/>
            <a:ext cx="3011760" cy="1080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59242" y="4737006"/>
            <a:ext cx="3101190" cy="10801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17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266</TotalTime>
  <Words>263</Words>
  <Application>Microsoft Office PowerPoint</Application>
  <PresentationFormat>Экран (4:3)</PresentationFormat>
  <Paragraphs>106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Урок литературного чтения</vt:lpstr>
      <vt:lpstr>«Мир удивительный такой,     к нему присматривайся чаще…» </vt:lpstr>
      <vt:lpstr>Речевая   разминка</vt:lpstr>
      <vt:lpstr>Презентация PowerPoint</vt:lpstr>
      <vt:lpstr>Снежок порхает, кружится…</vt:lpstr>
      <vt:lpstr>И. Соколов - Микитов «Зима в лесу»</vt:lpstr>
      <vt:lpstr>Презентация PowerPoint</vt:lpstr>
      <vt:lpstr>Эдуард  Юрьевич  Шим</vt:lpstr>
      <vt:lpstr>Презентация PowerPoint</vt:lpstr>
      <vt:lpstr> Эдуард   Шим</vt:lpstr>
      <vt:lpstr>Цели:</vt:lpstr>
      <vt:lpstr>Презентация PowerPoint</vt:lpstr>
      <vt:lpstr>Презентация PowerPoint</vt:lpstr>
      <vt:lpstr>Презентация PowerPoint</vt:lpstr>
      <vt:lpstr>Правила работы в группе</vt:lpstr>
      <vt:lpstr>Презентация PowerPoint</vt:lpstr>
      <vt:lpstr>Домашнее задание</vt:lpstr>
      <vt:lpstr>Цели:</vt:lpstr>
      <vt:lpstr>Презентация PowerPoint</vt:lpstr>
      <vt:lpstr>Презентация PowerPoint</vt:lpstr>
      <vt:lpstr>«Мир удивительный такой,     к нему присматривайся чаще…»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</dc:title>
  <dc:creator>школа</dc:creator>
  <cp:lastModifiedBy>школа</cp:lastModifiedBy>
  <cp:revision>26</cp:revision>
  <dcterms:created xsi:type="dcterms:W3CDTF">2015-11-07T18:12:00Z</dcterms:created>
  <dcterms:modified xsi:type="dcterms:W3CDTF">2016-04-14T16:01:47Z</dcterms:modified>
</cp:coreProperties>
</file>