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8286_html_3de283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792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ngsana New" pitchFamily="18" charset="-34"/>
              </a:rPr>
              <a:t>Развивающая </a:t>
            </a:r>
            <a:r>
              <a:rPr 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ngsana New" pitchFamily="18" charset="-34"/>
              </a:rPr>
              <a:t/>
            </a:r>
            <a:br>
              <a:rPr 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ngsana New" pitchFamily="18" charset="-34"/>
              </a:rPr>
            </a:b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ngsana New" pitchFamily="18" charset="-34"/>
              </a:rPr>
              <a:t>предметно – пространственная среда в группе № </a:t>
            </a: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ngsana New" pitchFamily="18" charset="-34"/>
              </a:rPr>
              <a:t>2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ngsana New" pitchFamily="18" charset="-34"/>
              </a:rPr>
              <a:t/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ngsana New" pitchFamily="18" charset="-34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altLang="ru-RU" dirty="0" smtClean="0">
                <a:solidFill>
                  <a:schemeClr val="tx1"/>
                </a:solidFill>
                <a:latin typeface="Calibri" pitchFamily="34" charset="0"/>
              </a:rPr>
              <a:t>              Воспитатели</a:t>
            </a:r>
            <a:r>
              <a:rPr lang="ru-RU" altLang="ru-RU" dirty="0" smtClean="0">
                <a:solidFill>
                  <a:schemeClr val="tx1"/>
                </a:solidFill>
                <a:latin typeface="Calibri" pitchFamily="34" charset="0"/>
              </a:rPr>
              <a:t>: </a:t>
            </a:r>
            <a:r>
              <a:rPr lang="ru-RU" altLang="ru-RU" dirty="0" err="1" smtClean="0">
                <a:solidFill>
                  <a:schemeClr val="tx1"/>
                </a:solidFill>
                <a:latin typeface="Calibri" pitchFamily="34" charset="0"/>
              </a:rPr>
              <a:t>Краус</a:t>
            </a:r>
            <a:r>
              <a:rPr lang="ru-RU" altLang="ru-RU" dirty="0" smtClean="0">
                <a:solidFill>
                  <a:schemeClr val="tx1"/>
                </a:solidFill>
                <a:latin typeface="Calibri" pitchFamily="34" charset="0"/>
              </a:rPr>
              <a:t> М.Н.</a:t>
            </a:r>
            <a:r>
              <a:rPr lang="ru-RU" altLang="ru-RU" dirty="0" smtClean="0">
                <a:solidFill>
                  <a:schemeClr val="tx1"/>
                </a:solidFill>
                <a:latin typeface="Calibri" pitchFamily="34" charset="0"/>
              </a:rPr>
              <a:t>			     </a:t>
            </a:r>
            <a:r>
              <a:rPr lang="ru-RU" altLang="ru-RU" dirty="0" err="1" smtClean="0">
                <a:solidFill>
                  <a:schemeClr val="tx1"/>
                </a:solidFill>
                <a:latin typeface="Calibri" pitchFamily="34" charset="0"/>
              </a:rPr>
              <a:t>Волынкина</a:t>
            </a:r>
            <a:r>
              <a:rPr lang="ru-RU" altLang="ru-RU" dirty="0" smtClean="0">
                <a:solidFill>
                  <a:schemeClr val="tx1"/>
                </a:solidFill>
                <a:latin typeface="Calibri" pitchFamily="34" charset="0"/>
              </a:rPr>
              <a:t> Р.Ш.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8286_html_3de283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792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143007"/>
          </a:xfrm>
        </p:spPr>
        <p:txBody>
          <a:bodyPr>
            <a:normAutofit/>
          </a:bodyPr>
          <a:lstStyle/>
          <a:p>
            <a:r>
              <a:rPr lang="ru-RU" altLang="ru-RU" b="1" dirty="0" smtClean="0">
                <a:solidFill>
                  <a:srgbClr val="7030A0"/>
                </a:solidFill>
              </a:rPr>
              <a:t>ЦЕНТР </a:t>
            </a:r>
            <a:r>
              <a:rPr lang="ru-RU" b="1" dirty="0" smtClean="0">
                <a:solidFill>
                  <a:srgbClr val="7030A0"/>
                </a:solidFill>
              </a:rPr>
              <a:t>«Любимые игры</a:t>
            </a:r>
            <a:r>
              <a:rPr lang="ru-RU" b="1" dirty="0" smtClean="0">
                <a:solidFill>
                  <a:srgbClr val="7030A0"/>
                </a:solidFill>
              </a:rPr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User\Desktop\101NIKON\DSCN12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00438"/>
            <a:ext cx="4202032" cy="3151524"/>
          </a:xfrm>
          <a:prstGeom prst="rect">
            <a:avLst/>
          </a:prstGeom>
          <a:noFill/>
        </p:spPr>
      </p:pic>
      <p:pic>
        <p:nvPicPr>
          <p:cNvPr id="2052" name="Picture 4" descr="C:\Users\User\Desktop\101NIKON\DSCN12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2000240"/>
            <a:ext cx="2571768" cy="47026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8286_html_3de283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792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rgbClr val="7030A0"/>
                </a:solidFill>
              </a:rPr>
              <a:t>ЦЕНТР </a:t>
            </a:r>
            <a:r>
              <a:rPr lang="ru-RU" b="1" dirty="0" smtClean="0">
                <a:solidFill>
                  <a:srgbClr val="7030A0"/>
                </a:solidFill>
              </a:rPr>
              <a:t>«Пчелки»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User\Desktop\101NIKON\DSCN12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143116"/>
            <a:ext cx="3429023" cy="4572032"/>
          </a:xfrm>
          <a:prstGeom prst="rect">
            <a:avLst/>
          </a:prstGeom>
          <a:noFill/>
        </p:spPr>
      </p:pic>
      <p:pic>
        <p:nvPicPr>
          <p:cNvPr id="3077" name="Picture 5" descr="C:\Users\User\Desktop\101NIKON\DSCN12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143116"/>
            <a:ext cx="4643470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8286_html_3de283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792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rgbClr val="7030A0"/>
                </a:solidFill>
              </a:rPr>
              <a:t>ЦЕНТР </a:t>
            </a:r>
            <a:r>
              <a:rPr lang="ru-RU" b="1" dirty="0" smtClean="0">
                <a:solidFill>
                  <a:srgbClr val="7030A0"/>
                </a:solidFill>
              </a:rPr>
              <a:t>«Любимая книжка»,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«Моя Родина</a:t>
            </a:r>
            <a:r>
              <a:rPr lang="ru-RU" b="1" dirty="0" smtClean="0">
                <a:solidFill>
                  <a:srgbClr val="7030A0"/>
                </a:solidFill>
              </a:rPr>
              <a:t>»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101NIKON\DSCN12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1571612"/>
            <a:ext cx="4929222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8286_html_3de283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792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rgbClr val="7030A0"/>
                </a:solidFill>
              </a:rPr>
              <a:t>ЦЕНТР </a:t>
            </a:r>
            <a:r>
              <a:rPr lang="ru-RU" b="1" dirty="0" smtClean="0">
                <a:solidFill>
                  <a:srgbClr val="7030A0"/>
                </a:solidFill>
              </a:rPr>
              <a:t>«Сказка»,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«Маленькие музыканты»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101NIKON\DSCN12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1571612"/>
            <a:ext cx="5892659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8286_html_3de283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792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rgbClr val="7030A0"/>
                </a:solidFill>
              </a:rPr>
              <a:t>ЦЕНТР </a:t>
            </a:r>
            <a:r>
              <a:rPr lang="ru-RU" b="1" dirty="0" smtClean="0">
                <a:solidFill>
                  <a:srgbClr val="7030A0"/>
                </a:solidFill>
              </a:rPr>
              <a:t>«Юные строители</a:t>
            </a:r>
            <a:r>
              <a:rPr lang="ru-RU" b="1" dirty="0" smtClean="0">
                <a:solidFill>
                  <a:srgbClr val="7030A0"/>
                </a:solidFill>
              </a:rPr>
              <a:t>»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User\Desktop\101NIKON\115___04\IMG_13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643050"/>
            <a:ext cx="6746904" cy="50601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8286_html_3de283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792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rgbClr val="7030A0"/>
                </a:solidFill>
              </a:rPr>
              <a:t>ЦЕНТР «Почемучка»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User\Desktop\101NIKON\111090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857364"/>
            <a:ext cx="6950227" cy="4868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8286_html_3de283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792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rgbClr val="7030A0"/>
                </a:solidFill>
              </a:rPr>
              <a:t>ЦЕНТР «Маленькие художники»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6" name="Picture 4" descr="C:\Users\User\Desktop\101NIKON\IMG_01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643050"/>
            <a:ext cx="6505575" cy="4924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39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Развивающая  предметно – пространственная среда в группе № 2  </vt:lpstr>
      <vt:lpstr>ЦЕНТР «Любимые игры»</vt:lpstr>
      <vt:lpstr>ЦЕНТР «Пчелки»</vt:lpstr>
      <vt:lpstr>ЦЕНТР «Любимая книжка»,  «Моя Родина» </vt:lpstr>
      <vt:lpstr>ЦЕНТР «Сказка»,  «Маленькие музыканты»</vt:lpstr>
      <vt:lpstr>ЦЕНТР «Юные строители»</vt:lpstr>
      <vt:lpstr>ЦЕНТР «Почемучка»</vt:lpstr>
      <vt:lpstr>ЦЕНТР «Маленькие художники»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Танюха))))</dc:creator>
  <cp:lastModifiedBy>User</cp:lastModifiedBy>
  <cp:revision>11</cp:revision>
  <dcterms:created xsi:type="dcterms:W3CDTF">2016-10-09T16:41:22Z</dcterms:created>
  <dcterms:modified xsi:type="dcterms:W3CDTF">2016-10-09T18:02:42Z</dcterms:modified>
</cp:coreProperties>
</file>