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60" r:id="rId2"/>
    <p:sldId id="276" r:id="rId3"/>
    <p:sldId id="280" r:id="rId4"/>
    <p:sldId id="279" r:id="rId5"/>
    <p:sldId id="278" r:id="rId6"/>
    <p:sldId id="277" r:id="rId7"/>
    <p:sldId id="293" r:id="rId8"/>
    <p:sldId id="262" r:id="rId9"/>
    <p:sldId id="265" r:id="rId10"/>
    <p:sldId id="286" r:id="rId11"/>
    <p:sldId id="287" r:id="rId12"/>
    <p:sldId id="291" r:id="rId13"/>
    <p:sldId id="292" r:id="rId14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9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81CAC-57DE-4A37-9C8C-5B289E3E78B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E1502-603A-4046-B8E8-4501494DB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979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7" descr="embl_shk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613" y="0"/>
            <a:ext cx="179387" cy="16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8"/>
          <p:cNvSpPr>
            <a:spLocks noChangeArrowheads="1"/>
          </p:cNvSpPr>
          <p:nvPr userDrawn="1"/>
        </p:nvSpPr>
        <p:spPr bwMode="auto">
          <a:xfrm>
            <a:off x="0" y="6570663"/>
            <a:ext cx="9144000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>
                <a:solidFill>
                  <a:srgbClr val="FFFFFF"/>
                </a:solidFill>
                <a:latin typeface="Times New Roman" pitchFamily="18" charset="0"/>
              </a:rPr>
              <a:t>Лазарева Лидия Андреевна,</a:t>
            </a:r>
            <a:r>
              <a:rPr lang="en-US" sz="90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ru-RU" sz="900">
                <a:solidFill>
                  <a:srgbClr val="FFFFFF"/>
                </a:solidFill>
                <a:latin typeface="Times New Roman" pitchFamily="18" charset="0"/>
              </a:rPr>
              <a:t> учитель начальных классов, </a:t>
            </a:r>
            <a:r>
              <a:rPr lang="en-US" sz="90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ru-RU" sz="900">
                <a:solidFill>
                  <a:srgbClr val="FFFFFF"/>
                </a:solidFill>
                <a:latin typeface="Times New Roman" pitchFamily="18" charset="0"/>
              </a:rPr>
              <a:t>Рижская основная школа «ПАРДАУГАВА», </a:t>
            </a:r>
            <a:r>
              <a:rPr lang="en-US" sz="90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ru-RU" sz="900">
                <a:solidFill>
                  <a:srgbClr val="FFFFFF"/>
                </a:solidFill>
                <a:latin typeface="Times New Roman" pitchFamily="18" charset="0"/>
              </a:rPr>
              <a:t>Рига, </a:t>
            </a:r>
            <a:r>
              <a:rPr lang="en-US" sz="90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ru-RU" sz="900">
                <a:solidFill>
                  <a:srgbClr val="FFFFFF"/>
                </a:solidFill>
                <a:latin typeface="Times New Roman" pitchFamily="18" charset="0"/>
              </a:rPr>
              <a:t>2009</a:t>
            </a:r>
            <a:r>
              <a:rPr lang="en-US" sz="900">
                <a:solidFill>
                  <a:srgbClr val="FFFFFF"/>
                </a:solidFill>
                <a:latin typeface="Times New Roman" pitchFamily="18" charset="0"/>
              </a:rPr>
              <a:t>,  e-mail: lazareva@pdps.lv</a:t>
            </a:r>
            <a:endParaRPr lang="ru-RU" sz="900">
              <a:solidFill>
                <a:srgbClr val="FFFFFF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900">
              <a:solidFill>
                <a:srgbClr val="FFFFFF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43408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971601" y="5301208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 </a:t>
            </a:r>
            <a:endParaRPr lang="ru-RU" sz="4800" dirty="0">
              <a:solidFill>
                <a:srgbClr val="FF0000"/>
              </a:solidFill>
            </a:endParaRPr>
          </a:p>
          <a:p>
            <a:pPr algn="ctr"/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ПРЕЗЕНТАЦИЯ К НОД 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В ПОДГОТОВИТЕЛЬНОЙ ГРУППЕ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«ПУТЕШЕСТВИЕ </a:t>
            </a:r>
            <a:r>
              <a:rPr lang="ru-RU" sz="2000" smtClean="0">
                <a:solidFill>
                  <a:srgbClr val="FF0000"/>
                </a:solidFill>
              </a:rPr>
              <a:t>ПО РУССКИМ НАРОДНЫМ </a:t>
            </a:r>
            <a:r>
              <a:rPr lang="ru-RU" sz="2000" dirty="0" smtClean="0">
                <a:solidFill>
                  <a:srgbClr val="FF0000"/>
                </a:solidFill>
              </a:rPr>
              <a:t>СКАЗКАМ»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СОСТАВИЛА: </a:t>
            </a:r>
            <a:r>
              <a:rPr lang="ru-RU" sz="2000" dirty="0" smtClean="0">
                <a:solidFill>
                  <a:srgbClr val="FF0000"/>
                </a:solidFill>
              </a:rPr>
              <a:t>ВОСПИТАТЕЛЬ МДОУ ЦРР «КРИСТАЛЛИК» – ДЕТСКИЙ САД № 30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ГОРОДА ЖЕЛЕЗНОГОРСКА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 КУРСКОЙ ОБЛАСТИ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СНЕГИРЕВА ТАТЬЯНА ИВАНОВНА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turbomuz.ru/uploads/thumbs/3/b/9/3b9eaa8305dfdf3a54f6d217ad34024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64" y="2697755"/>
            <a:ext cx="453390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411166"/>
      </p:ext>
    </p:extLst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2.bp.blogspot.com/-Pw7ab4cXYtU/VSUBc-7gvcI/AAAAAAAAKWY/5kVCMoTDBcQ/s1600/%D0%9A%D1%80%D0%BE%D1%88%D0%B5%D1%87%D0%BA%D0%B0-%D0%A5%D0%B0%D0%B2%D1%80%D0%BE%D1%88%D0%B5%D1%87%D0%BA%D0%B0%2B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84887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589871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emiczvet.ru/wp-content/uploads/2014/12/ZS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441539"/>
      </p:ext>
    </p:extLst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00.infourok.ru/images/doc/262/266810/64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13690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507042"/>
      </p:ext>
    </p:extLst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globuss24.ru/web/userfiles/image/doc/hello_html_m2355c1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712879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19557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ed-kopilka.ru/upload/blogs/19069_07d1851d1f2d76bc5d35618076fc0316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34481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04664"/>
            <a:ext cx="7262192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Игра «Угадай и назови»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385746"/>
      </p:ext>
    </p:extLst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tdata.ru/u30/photoF7E4/20181567982-0/origina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632848" cy="575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032408"/>
      </p:ext>
    </p:extLst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xxlbook.ru/imgh172436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63284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390441"/>
      </p:ext>
    </p:extLst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xn----7sbb3aaldicno5bm3eh.xn--p1ai/98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1682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19819"/>
      </p:ext>
    </p:extLst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laying-field.ru/img/2015/051806/09016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667500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20262"/>
      </p:ext>
    </p:extLst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20688"/>
            <a:ext cx="6192688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585749"/>
      </p:ext>
    </p:extLst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4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4" y="836712"/>
            <a:ext cx="5746769" cy="4176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59832" y="515719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034046"/>
      </p:ext>
    </p:extLst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91680" y="577329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5" name="Picture 2" descr="http://www.maam.ru/images/users/photos/medium/f2a1e43d7b3667298fe7af72c87a487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3"/>
            <a:ext cx="6264696" cy="525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334854"/>
      </p:ext>
    </p:extLst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</TotalTime>
  <Words>12</Words>
  <Application>Microsoft Office PowerPoint</Application>
  <PresentationFormat>Экран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К НОД  В ПОДГОТОВИТЕЛЬНОЙ ГРУППЕ  «ПУТЕШЕСТВИЕ ПО РУССКИМ НАРОДНЫМ СКАЗКАМ» СОСТАВИЛА: ВОСПИТАТЕЛЬ МДОУ ЦРР «КРИСТАЛЛИК» – ДЕТСКИЙ САД № 30  ГОРОДА ЖЕЛЕЗНОГОРСКА  КУРСКОЙ ОБЛАСТИ  СНЕГИРЕВА ТАТЬЯНА ИВАНОВНА</vt:lpstr>
      <vt:lpstr>Игра «Угадай и назови»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AsusAdmin</dc:creator>
  <cp:lastModifiedBy>Наталья</cp:lastModifiedBy>
  <cp:revision>26</cp:revision>
  <dcterms:created xsi:type="dcterms:W3CDTF">2014-08-21T13:13:23Z</dcterms:created>
  <dcterms:modified xsi:type="dcterms:W3CDTF">2016-10-09T10:04:19Z</dcterms:modified>
</cp:coreProperties>
</file>