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2"/>
  </p:sldMasterIdLst>
  <p:sldIdLst>
    <p:sldId id="256" r:id="rId3"/>
    <p:sldId id="261" r:id="rId4"/>
    <p:sldId id="262" r:id="rId5"/>
    <p:sldId id="257" r:id="rId6"/>
    <p:sldId id="263" r:id="rId7"/>
    <p:sldId id="259" r:id="rId8"/>
    <p:sldId id="264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E6B45-68AB-447A-A950-371A2E966F62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9F8B-3A1F-4F2F-A258-8D508C023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E6B45-68AB-447A-A950-371A2E966F62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9F8B-3A1F-4F2F-A258-8D508C023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E6B45-68AB-447A-A950-371A2E966F62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9F8B-3A1F-4F2F-A258-8D508C023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E6B45-68AB-447A-A950-371A2E966F62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9F8B-3A1F-4F2F-A258-8D508C023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E6B45-68AB-447A-A950-371A2E966F62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9F8B-3A1F-4F2F-A258-8D508C023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E6B45-68AB-447A-A950-371A2E966F62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9F8B-3A1F-4F2F-A258-8D508C023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E6B45-68AB-447A-A950-371A2E966F62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9F8B-3A1F-4F2F-A258-8D508C023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E6B45-68AB-447A-A950-371A2E966F62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9F8B-3A1F-4F2F-A258-8D508C023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E6B45-68AB-447A-A950-371A2E966F62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9F8B-3A1F-4F2F-A258-8D508C023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E6B45-68AB-447A-A950-371A2E966F62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9F8B-3A1F-4F2F-A258-8D508C023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99E6B45-68AB-447A-A950-371A2E966F62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FC59F8B-3A1F-4F2F-A258-8D508C023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99E6B45-68AB-447A-A950-371A2E966F62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FC59F8B-3A1F-4F2F-A258-8D508C023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208912" cy="2952328"/>
          </a:xfrm>
        </p:spPr>
        <p:txBody>
          <a:bodyPr>
            <a:normAutofit/>
          </a:bodyPr>
          <a:lstStyle/>
          <a:p>
            <a:pPr algn="ctr"/>
            <a:r>
              <a:rPr lang="ru-RU" sz="5300" dirty="0" smtClean="0">
                <a:solidFill>
                  <a:srgbClr val="00B0F0"/>
                </a:solidFill>
              </a:rPr>
              <a:t>ТВОРЧЕСКИЙ ПРОЕКТ </a:t>
            </a: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sz="2400" dirty="0" smtClean="0">
                <a:solidFill>
                  <a:srgbClr val="FFC000"/>
                </a:solidFill>
              </a:rPr>
              <a:t>«ВЫШИВКА  КРЕСТОМ»</a:t>
            </a:r>
            <a:br>
              <a:rPr lang="ru-RU" sz="2400" dirty="0" smtClean="0">
                <a:solidFill>
                  <a:srgbClr val="FFC000"/>
                </a:solidFill>
              </a:rPr>
            </a:br>
            <a:r>
              <a:rPr lang="ru-RU" sz="3600" i="1" dirty="0" smtClean="0"/>
              <a:t>Красота  создается  руками…  </a:t>
            </a:r>
            <a:br>
              <a:rPr lang="ru-RU" sz="3600" i="1" dirty="0" smtClean="0"/>
            </a:br>
            <a:endParaRPr lang="ru-RU" sz="2400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941168"/>
            <a:ext cx="5796136" cy="1752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Алехина И.В., учитель технологии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b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Румакина</a:t>
            </a: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Ю.В., учитель истории</a:t>
            </a:r>
          </a:p>
          <a:p>
            <a:pPr>
              <a:lnSpc>
                <a:spcPct val="90000"/>
              </a:lnSpc>
            </a:pPr>
            <a:r>
              <a:rPr lang="ru-RU" b="1" i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ru-RU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г.Новомосковск</a:t>
            </a:r>
          </a:p>
          <a:p>
            <a:pPr>
              <a:lnSpc>
                <a:spcPct val="90000"/>
              </a:lnSpc>
            </a:pPr>
            <a:r>
              <a:rPr lang="ru-RU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2011-2012 </a:t>
            </a:r>
            <a:r>
              <a:rPr lang="ru-RU" b="1" i="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i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429000"/>
            <a:ext cx="299277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71600" y="188640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b="1" dirty="0" smtClean="0">
                <a:solidFill>
                  <a:srgbClr val="92D050"/>
                </a:solidFill>
              </a:rPr>
              <a:t>Муниципальное   общеобразовательное учреждение </a:t>
            </a:r>
          </a:p>
          <a:p>
            <a:pPr algn="ctr">
              <a:spcBef>
                <a:spcPts val="0"/>
              </a:spcBef>
              <a:defRPr/>
            </a:pPr>
            <a:r>
              <a:rPr lang="ru-RU" b="1" dirty="0" smtClean="0">
                <a:solidFill>
                  <a:srgbClr val="92D050"/>
                </a:solidFill>
              </a:rPr>
              <a:t>«Средняя общеобразовательная школа №8»  </a:t>
            </a:r>
            <a:endParaRPr lang="ru-RU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82047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5300" i="1" dirty="0" smtClean="0">
                <a:solidFill>
                  <a:srgbClr val="00B0F0"/>
                </a:solidFill>
              </a:rPr>
              <a:t>Красота  создается  руками…  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1988840"/>
            <a:ext cx="9396536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</a:rPr>
              <a:t>   </a:t>
            </a:r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</a:rPr>
              <a:t>Один стежок, другой    стежок,</a:t>
            </a:r>
            <a:br>
              <a:rPr lang="ru-RU" sz="44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</a:rPr>
              <a:t>Не спи, моя иголка,</a:t>
            </a:r>
            <a:br>
              <a:rPr lang="ru-RU" sz="44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</a:rPr>
              <a:t>Раскрылся лист, расцвёл   цветок</a:t>
            </a:r>
            <a:br>
              <a:rPr lang="ru-RU" sz="44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</a:rPr>
              <a:t>Лазоревого шелка.</a:t>
            </a:r>
            <a:br>
              <a:rPr lang="ru-RU" sz="44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</a:rPr>
              <a:t>                                                  Т. </a:t>
            </a:r>
            <a:r>
              <a:rPr lang="ru-RU" sz="4400" b="1" dirty="0" err="1" smtClean="0">
                <a:solidFill>
                  <a:schemeClr val="bg2">
                    <a:lumMod val="10000"/>
                  </a:schemeClr>
                </a:solidFill>
              </a:rPr>
              <a:t>Габбе</a:t>
            </a:r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sz="4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Рисунок 6" descr="http://t0.gstatic.com/images?q=tbn:ANd9GcQd25tCYN3IYOcZqVSoMcfNG_ve1KrIvXq74lEKZHwY2W8Va4sSsQ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5085184"/>
            <a:ext cx="316835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964488" cy="125272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                                                                                                     </a:t>
            </a:r>
            <a:br>
              <a:rPr lang="ru-RU" i="1" dirty="0" smtClean="0"/>
            </a:br>
            <a:r>
              <a:rPr lang="ru-RU" i="1" dirty="0" smtClean="0"/>
              <a:t>                                      </a:t>
            </a:r>
            <a:r>
              <a:rPr lang="ru-RU" sz="6000" i="1" dirty="0" smtClean="0">
                <a:solidFill>
                  <a:srgbClr val="00B0F0"/>
                </a:solidFill>
              </a:rPr>
              <a:t>руками…  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97152"/>
            <a:ext cx="8892480" cy="4525963"/>
          </a:xfrm>
        </p:spPr>
        <p:txBody>
          <a:bodyPr/>
          <a:lstStyle/>
          <a:p>
            <a:pPr lvl="0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рисовать иглой и нитками?</a:t>
            </a:r>
            <a:endParaRPr lang="ru-RU" sz="4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0"/>
            <a:ext cx="835292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00B0F0"/>
                </a:solidFill>
              </a:rPr>
              <a:t>Красота  создается </a:t>
            </a:r>
          </a:p>
          <a:p>
            <a:r>
              <a:rPr lang="ru-RU" sz="4400" b="1" i="1" dirty="0" smtClean="0"/>
              <a:t/>
            </a:r>
            <a:br>
              <a:rPr lang="ru-RU" sz="4400" b="1" i="1" dirty="0" smtClean="0"/>
            </a:br>
            <a:endParaRPr lang="ru-RU" sz="4400" b="1" dirty="0"/>
          </a:p>
        </p:txBody>
      </p:sp>
      <p:pic>
        <p:nvPicPr>
          <p:cNvPr id="7" name="Picture 5" descr="staruso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21288"/>
            <a:ext cx="914400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ut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916832"/>
            <a:ext cx="5364163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2564904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bg1"/>
                </a:solidFill>
              </a:rPr>
              <a:t>  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Можно ли создавать картины на ткани?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   Являлась ли вышивка предметом вожделения </a:t>
            </a: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коллекционеров, объектом изучения искусствоведов?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   Актуальна ли вышивка в наши дни?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   Нужна ли “палитра” красок в вышивке?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   Возможно ли создание простого, но уникального </a:t>
            </a:r>
            <a:r>
              <a:rPr lang="ru-RU" sz="2800" b="1" smtClean="0">
                <a:solidFill>
                  <a:schemeClr val="bg2">
                    <a:lumMod val="10000"/>
                  </a:schemeClr>
                </a:solidFill>
              </a:rPr>
              <a:t>изделия  </a:t>
            </a:r>
            <a:r>
              <a:rPr lang="ru-RU" sz="2800" b="1" smtClean="0">
                <a:solidFill>
                  <a:schemeClr val="bg2">
                    <a:lumMod val="10000"/>
                  </a:schemeClr>
                </a:solidFill>
              </a:rPr>
              <a:t>своими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руками?</a:t>
            </a: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B0F0"/>
                </a:solidFill>
              </a:rPr>
              <a:t/>
            </a:r>
            <a:br>
              <a:rPr lang="ru-RU" i="1" dirty="0" smtClean="0">
                <a:solidFill>
                  <a:srgbClr val="00B0F0"/>
                </a:solidFill>
              </a:rPr>
            </a:br>
            <a:r>
              <a:rPr lang="ru-RU" sz="4900" i="1" dirty="0" smtClean="0">
                <a:solidFill>
                  <a:srgbClr val="00B0F0"/>
                </a:solidFill>
              </a:rPr>
              <a:t>Красота  создается </a:t>
            </a:r>
            <a:br>
              <a:rPr lang="ru-RU" sz="4900" i="1" dirty="0" smtClean="0">
                <a:solidFill>
                  <a:srgbClr val="00B0F0"/>
                </a:solidFill>
              </a:rPr>
            </a:br>
            <a:r>
              <a:rPr lang="ru-RU" sz="4900" i="1" dirty="0" smtClean="0">
                <a:solidFill>
                  <a:srgbClr val="00B0F0"/>
                </a:solidFill>
              </a:rPr>
              <a:t>                                              руками…  </a:t>
            </a:r>
            <a:r>
              <a:rPr lang="ru-RU" sz="4900" i="1" dirty="0" smtClean="0"/>
              <a:t/>
            </a:r>
            <a:br>
              <a:rPr lang="ru-RU" sz="4900" i="1" dirty="0" smtClean="0"/>
            </a:br>
            <a:endParaRPr lang="ru-RU" sz="4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13690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5300" i="1" dirty="0" smtClean="0"/>
              <a:t>Красота  создается  </a:t>
            </a:r>
            <a:br>
              <a:rPr lang="ru-RU" sz="5300" i="1" dirty="0" smtClean="0"/>
            </a:br>
            <a:r>
              <a:rPr lang="ru-RU" sz="5300" i="1" dirty="0" smtClean="0"/>
              <a:t>                                руками…...                                          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060848"/>
            <a:ext cx="7571184" cy="4525963"/>
          </a:xfrm>
        </p:spPr>
        <p:txBody>
          <a:bodyPr>
            <a:normAutofit fontScale="85000" lnSpcReduction="10000"/>
          </a:bodyPr>
          <a:lstStyle/>
          <a:p>
            <a:r>
              <a:rPr lang="ru-RU" b="1" i="0" dirty="0" smtClean="0">
                <a:solidFill>
                  <a:schemeClr val="bg2">
                    <a:lumMod val="10000"/>
                  </a:schemeClr>
                </a:solidFill>
              </a:rPr>
              <a:t>Что повлияло на возникновение вышивки?</a:t>
            </a:r>
          </a:p>
          <a:p>
            <a:r>
              <a:rPr lang="ru-RU" b="1" i="0" dirty="0" smtClean="0">
                <a:solidFill>
                  <a:schemeClr val="bg2">
                    <a:lumMod val="10000"/>
                  </a:schemeClr>
                </a:solidFill>
              </a:rPr>
              <a:t>Когда возникли первые вышивки?</a:t>
            </a:r>
          </a:p>
          <a:p>
            <a:r>
              <a:rPr lang="ru-RU" b="1" i="0" dirty="0" smtClean="0">
                <a:solidFill>
                  <a:schemeClr val="bg2">
                    <a:lumMod val="10000"/>
                  </a:schemeClr>
                </a:solidFill>
              </a:rPr>
              <a:t>Что известно об истории развития вышивки?</a:t>
            </a:r>
          </a:p>
          <a:p>
            <a:r>
              <a:rPr lang="ru-RU" b="1" i="0" dirty="0" smtClean="0">
                <a:solidFill>
                  <a:schemeClr val="bg2">
                    <a:lumMod val="10000"/>
                  </a:schemeClr>
                </a:solidFill>
              </a:rPr>
              <a:t>Виды вышивки</a:t>
            </a:r>
          </a:p>
          <a:p>
            <a:r>
              <a:rPr lang="ru-RU" b="1" i="0" dirty="0" smtClean="0">
                <a:solidFill>
                  <a:schemeClr val="bg2">
                    <a:lumMod val="10000"/>
                  </a:schemeClr>
                </a:solidFill>
              </a:rPr>
              <a:t>Какие материалы и инструменты используют для вышивания?</a:t>
            </a:r>
          </a:p>
          <a:p>
            <a:r>
              <a:rPr lang="ru-RU" b="1" i="0" dirty="0" smtClean="0">
                <a:solidFill>
                  <a:schemeClr val="bg2">
                    <a:lumMod val="10000"/>
                  </a:schemeClr>
                </a:solidFill>
              </a:rPr>
              <a:t>Какие существуют основные способы вышивания крестом?</a:t>
            </a:r>
          </a:p>
          <a:p>
            <a:r>
              <a:rPr lang="ru-RU" b="1" i="0" dirty="0" smtClean="0">
                <a:solidFill>
                  <a:schemeClr val="bg2">
                    <a:lumMod val="10000"/>
                  </a:schemeClr>
                </a:solidFill>
              </a:rPr>
              <a:t>Что такое композиция, орнамент, раппорт?</a:t>
            </a:r>
            <a:endParaRPr lang="ru-RU" b="1" i="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память с посл. доступом 11"/>
          <p:cNvSpPr/>
          <p:nvPr/>
        </p:nvSpPr>
        <p:spPr>
          <a:xfrm>
            <a:off x="467544" y="1628800"/>
            <a:ext cx="7272808" cy="4608512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388424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B0F0"/>
                </a:solidFill>
              </a:rPr>
              <a:t/>
            </a:r>
            <a:br>
              <a:rPr lang="ru-RU" i="1" dirty="0" smtClean="0">
                <a:solidFill>
                  <a:srgbClr val="00B0F0"/>
                </a:solidFill>
              </a:rPr>
            </a:br>
            <a:r>
              <a:rPr lang="ru-RU" i="1" dirty="0" smtClean="0">
                <a:solidFill>
                  <a:srgbClr val="00B0F0"/>
                </a:solidFill>
              </a:rPr>
              <a:t>    </a:t>
            </a:r>
            <a:r>
              <a:rPr lang="ru-RU" sz="49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Красота  создается </a:t>
            </a:r>
            <a:br>
              <a:rPr lang="ru-RU" sz="49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49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                                          руками…  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708920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Работая над  проектом вы ответите на все эти вопросы </a:t>
            </a:r>
          </a:p>
          <a:p>
            <a:pPr algn="ctr"/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узнаете много полезного и интересного .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i="1" dirty="0" smtClean="0">
                <a:solidFill>
                  <a:srgbClr val="00B0F0"/>
                </a:solidFill>
              </a:rPr>
              <a:t/>
            </a:r>
            <a:br>
              <a:rPr lang="ru-RU" i="1" dirty="0" smtClean="0">
                <a:solidFill>
                  <a:srgbClr val="00B0F0"/>
                </a:solidFill>
              </a:rPr>
            </a:br>
            <a:r>
              <a:rPr lang="ru-RU" sz="4900" i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Красота  создается </a:t>
            </a:r>
            <a:br>
              <a:rPr lang="ru-RU" sz="4900" i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sz="4900" i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                                            руками…  </a:t>
            </a:r>
            <a:br>
              <a:rPr lang="ru-RU" sz="4900" i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844824"/>
            <a:ext cx="86764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А помогут вам в этом  </a:t>
            </a:r>
          </a:p>
          <a:p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         усидчивость и ваша фантазия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374441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139952" y="5013176"/>
            <a:ext cx="4680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5400" b="1" i="1" dirty="0" err="1" smtClean="0">
                <a:solidFill>
                  <a:schemeClr val="accent2">
                    <a:lumMod val="50000"/>
                  </a:schemeClr>
                </a:solidFill>
              </a:rPr>
              <a:t>Успехов</a:t>
            </a:r>
            <a:r>
              <a:rPr lang="de-DE" sz="54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de-DE" sz="5400" b="1" i="1" dirty="0" err="1" smtClean="0">
                <a:solidFill>
                  <a:schemeClr val="accent2">
                    <a:lumMod val="50000"/>
                  </a:schemeClr>
                </a:solidFill>
              </a:rPr>
              <a:t>вам</a:t>
            </a:r>
            <a:r>
              <a:rPr lang="de-DE" sz="5400" b="1" i="1" dirty="0" smtClean="0">
                <a:solidFill>
                  <a:schemeClr val="accent2">
                    <a:lumMod val="50000"/>
                  </a:schemeClr>
                </a:solidFill>
              </a:rPr>
              <a:t>!</a:t>
            </a:r>
            <a:endParaRPr lang="de-DE" sz="5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i="1" dirty="0" smtClean="0">
                <a:solidFill>
                  <a:srgbClr val="00B0F0"/>
                </a:solidFill>
              </a:rPr>
              <a:t/>
            </a:r>
            <a:br>
              <a:rPr lang="ru-RU" i="1" dirty="0" smtClean="0">
                <a:solidFill>
                  <a:srgbClr val="00B0F0"/>
                </a:solidFill>
              </a:rPr>
            </a:br>
            <a:r>
              <a:rPr lang="ru-RU" i="1" dirty="0" smtClean="0">
                <a:solidFill>
                  <a:srgbClr val="00B0F0"/>
                </a:solidFill>
              </a:rPr>
              <a:t>Красота  создается </a:t>
            </a:r>
            <a:br>
              <a:rPr lang="ru-RU" i="1" dirty="0" smtClean="0">
                <a:solidFill>
                  <a:srgbClr val="00B0F0"/>
                </a:solidFill>
              </a:rPr>
            </a:br>
            <a:r>
              <a:rPr lang="ru-RU" i="1" dirty="0" smtClean="0">
                <a:solidFill>
                  <a:srgbClr val="00B0F0"/>
                </a:solidFill>
              </a:rPr>
              <a:t>                                руками…  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0" dirty="0" smtClean="0"/>
              <a:t>Результаты  исследования:</a:t>
            </a:r>
          </a:p>
          <a:p>
            <a:pPr algn="ctr"/>
            <a:r>
              <a:rPr lang="ru-RU" b="1" i="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Презентации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Сообщения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Кроссворд</a:t>
            </a:r>
          </a:p>
          <a:p>
            <a:pPr algn="ctr"/>
            <a:r>
              <a:rPr lang="ru-RU" b="1" dirty="0" smtClean="0">
                <a:solidFill>
                  <a:srgbClr val="92D050"/>
                </a:solidFill>
              </a:rPr>
              <a:t>Выставка  работ</a:t>
            </a:r>
            <a:endParaRPr lang="ru-RU" b="1" dirty="0">
              <a:solidFill>
                <a:srgbClr val="92D050"/>
              </a:solidFill>
            </a:endParaRPr>
          </a:p>
        </p:txBody>
      </p:sp>
      <p:pic>
        <p:nvPicPr>
          <p:cNvPr id="5" name="Picture 6" descr="izba_work_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00750"/>
            <a:ext cx="9144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062D0E2-5E22-41CE-93EF-23586C70C24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249</TotalTime>
  <Words>177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Модульная</vt:lpstr>
      <vt:lpstr>ТВОРЧЕСКИЙ ПРОЕКТ  «ВЫШИВКА  КРЕСТОМ» Красота  создается  руками…   </vt:lpstr>
      <vt:lpstr> Красота  создается  руками…   </vt:lpstr>
      <vt:lpstr>                                                                                                                                            руками…  </vt:lpstr>
      <vt:lpstr> Красота  создается                                                руками…   </vt:lpstr>
      <vt:lpstr> Красота  создается                                   руками…...                                           </vt:lpstr>
      <vt:lpstr>     Красота  создается                                                руками…   </vt:lpstr>
      <vt:lpstr> Красота  создается                                               руками…   </vt:lpstr>
      <vt:lpstr> Красота  создается                                  руками…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«ВЫШИВКА  КРЕСТОМ»</dc:title>
  <dc:subject/>
  <dc:creator>Ариф</dc:creator>
  <cp:keywords/>
  <dc:description/>
  <cp:lastModifiedBy>Admin</cp:lastModifiedBy>
  <cp:revision>26</cp:revision>
  <dcterms:created xsi:type="dcterms:W3CDTF">2012-01-04T17:43:09Z</dcterms:created>
  <dcterms:modified xsi:type="dcterms:W3CDTF">2012-01-09T20:17:15Z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TC022211559991</vt:lpwstr>
  </property>
</Properties>
</file>