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65" r:id="rId4"/>
    <p:sldId id="266" r:id="rId5"/>
    <p:sldId id="260" r:id="rId6"/>
    <p:sldId id="267" r:id="rId7"/>
    <p:sldId id="257" r:id="rId8"/>
    <p:sldId id="258" r:id="rId9"/>
    <p:sldId id="268" r:id="rId10"/>
    <p:sldId id="259" r:id="rId11"/>
    <p:sldId id="269" r:id="rId12"/>
    <p:sldId id="263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4BE5D-65B1-4C15-938C-6C6EC89AC1C1}" type="datetimeFigureOut">
              <a:rPr lang="ru-RU" smtClean="0"/>
              <a:pPr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CBD7-2787-4732-BC0E-E1F1AA7CD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500042"/>
            <a:ext cx="650036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Доброе утро!</a:t>
            </a:r>
            <a:endParaRPr lang="ru-RU" sz="8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cG_FKE6zZ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920" y="1857364"/>
            <a:ext cx="4145876" cy="461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179388" y="260350"/>
            <a:ext cx="1800225" cy="1873250"/>
          </a:xfrm>
          <a:prstGeom prst="ellipse">
            <a:avLst/>
          </a:prstGeom>
          <a:solidFill>
            <a:srgbClr val="FFCC00"/>
          </a:solidFill>
          <a:ln w="254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 rot="4739246">
            <a:off x="3275807" y="-1296194"/>
            <a:ext cx="865188" cy="345757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 rot="6075088">
            <a:off x="3312320" y="151606"/>
            <a:ext cx="792162" cy="345757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 rot="8715088">
            <a:off x="2051050" y="1844675"/>
            <a:ext cx="865188" cy="345757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 rot="11034545">
            <a:off x="179388" y="2349500"/>
            <a:ext cx="865187" cy="345757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84213" y="549275"/>
            <a:ext cx="936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/>
              <a:t>К</a:t>
            </a:r>
            <a:endParaRPr lang="en-US" sz="6600" b="1" dirty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051050" y="188913"/>
            <a:ext cx="9366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/>
              <a:t>а</a:t>
            </a:r>
            <a:endParaRPr lang="en-US" sz="4800" b="1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79613" y="1268413"/>
            <a:ext cx="9366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/>
              <a:t>о</a:t>
            </a:r>
            <a:endParaRPr lang="en-US" sz="4800" b="1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476375" y="1989138"/>
            <a:ext cx="9366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/>
              <a:t>у</a:t>
            </a:r>
            <a:endParaRPr lang="en-US" sz="4800" b="1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8313" y="2349500"/>
            <a:ext cx="9366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/>
              <a:t>и</a:t>
            </a:r>
            <a:endParaRPr lang="en-US" sz="4800" b="1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227763" y="765175"/>
            <a:ext cx="15128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/>
              <a:t>ка</a:t>
            </a:r>
            <a:endParaRPr lang="en-US" sz="6000" b="1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6227763" y="2060575"/>
            <a:ext cx="1584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/>
              <a:t>ко</a:t>
            </a:r>
            <a:endParaRPr lang="en-US" sz="6000" b="1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156325" y="3429000"/>
            <a:ext cx="15113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/>
              <a:t>ку</a:t>
            </a:r>
            <a:endParaRPr lang="en-US" sz="6000" b="1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6300788" y="4868863"/>
            <a:ext cx="1439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/>
              <a:t>ки</a:t>
            </a:r>
            <a:endParaRPr lang="en-US" sz="6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/>
      <p:bldP spid="2064" grpId="0"/>
      <p:bldP spid="2065" grpId="0"/>
      <p:bldP spid="20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4941168"/>
            <a:ext cx="4040188" cy="12246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/>
              <a:t> КО НИ</a:t>
            </a:r>
            <a:endParaRPr lang="ru-RU" sz="7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4048" y="4869160"/>
            <a:ext cx="3682752" cy="12570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/>
              <a:t>КИ НО</a:t>
            </a:r>
            <a:endParaRPr lang="ru-RU" sz="7200" b="1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1835696" y="4509120"/>
            <a:ext cx="400052" cy="42862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>
            <a:off x="7308304" y="4653136"/>
            <a:ext cx="400052" cy="42862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1553588" y="5511308"/>
            <a:ext cx="1285884" cy="1588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658044" y="5439300"/>
            <a:ext cx="1285884" cy="1588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" name="Picture 4" descr="Картинки по запросу кино"/>
          <p:cNvPicPr>
            <a:picLocks noChangeAspect="1" noChangeArrowheads="1"/>
          </p:cNvPicPr>
          <p:nvPr/>
        </p:nvPicPr>
        <p:blipFill>
          <a:blip r:embed="rId2" cstate="print"/>
          <a:srcRect l="10937"/>
          <a:stretch>
            <a:fillRect/>
          </a:stretch>
        </p:blipFill>
        <p:spPr bwMode="auto">
          <a:xfrm>
            <a:off x="4644008" y="908720"/>
            <a:ext cx="4104456" cy="3312368"/>
          </a:xfrm>
          <a:prstGeom prst="rect">
            <a:avLst/>
          </a:prstGeom>
          <a:noFill/>
        </p:spPr>
      </p:pic>
      <p:pic>
        <p:nvPicPr>
          <p:cNvPr id="10" name="Picture 2" descr="Картинки по запросу кон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4189983" cy="3352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10" name="WordArt 18"/>
          <p:cNvSpPr>
            <a:spLocks noChangeArrowheads="1" noChangeShapeType="1" noTextEdit="1"/>
          </p:cNvSpPr>
          <p:nvPr/>
        </p:nvSpPr>
        <p:spPr bwMode="auto">
          <a:xfrm>
            <a:off x="2987675" y="2565400"/>
            <a:ext cx="439738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у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1" name="WordArt 19"/>
          <p:cNvSpPr>
            <a:spLocks noChangeArrowheads="1" noChangeShapeType="1" noTextEdit="1"/>
          </p:cNvSpPr>
          <p:nvPr/>
        </p:nvSpPr>
        <p:spPr bwMode="auto">
          <a:xfrm>
            <a:off x="5508625" y="2565400"/>
            <a:ext cx="439738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ы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3" name="WordArt 21"/>
          <p:cNvSpPr>
            <a:spLocks noChangeArrowheads="1" noChangeShapeType="1" noTextEdit="1"/>
          </p:cNvSpPr>
          <p:nvPr/>
        </p:nvSpPr>
        <p:spPr bwMode="auto">
          <a:xfrm>
            <a:off x="1258888" y="3716338"/>
            <a:ext cx="439737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4" name="WordArt 22"/>
          <p:cNvSpPr>
            <a:spLocks noChangeArrowheads="1" noChangeShapeType="1" noTextEdit="1"/>
          </p:cNvSpPr>
          <p:nvPr/>
        </p:nvSpPr>
        <p:spPr bwMode="auto">
          <a:xfrm>
            <a:off x="6227763" y="4868863"/>
            <a:ext cx="439737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5" name="WordArt 23"/>
          <p:cNvSpPr>
            <a:spLocks noChangeArrowheads="1" noChangeShapeType="1" noTextEdit="1"/>
          </p:cNvSpPr>
          <p:nvPr/>
        </p:nvSpPr>
        <p:spPr bwMode="auto">
          <a:xfrm>
            <a:off x="2285984" y="1357298"/>
            <a:ext cx="439738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6" name="WordArt 24"/>
          <p:cNvSpPr>
            <a:spLocks noChangeArrowheads="1" noChangeShapeType="1" noTextEdit="1"/>
          </p:cNvSpPr>
          <p:nvPr/>
        </p:nvSpPr>
        <p:spPr bwMode="auto">
          <a:xfrm>
            <a:off x="3492500" y="4724400"/>
            <a:ext cx="439738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7" name="Rectangle 25"/>
          <p:cNvSpPr>
            <a:spLocks noChangeArrowheads="1"/>
          </p:cNvSpPr>
          <p:nvPr/>
        </p:nvSpPr>
        <p:spPr bwMode="auto">
          <a:xfrm>
            <a:off x="6500826" y="1357298"/>
            <a:ext cx="6921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7200" dirty="0"/>
              <a:t>$</a:t>
            </a:r>
            <a:r>
              <a:rPr lang="en-US" sz="4800" dirty="0"/>
              <a:t> </a:t>
            </a:r>
          </a:p>
        </p:txBody>
      </p:sp>
      <p:sp>
        <p:nvSpPr>
          <p:cNvPr id="85018" name="Rectangle 26"/>
          <p:cNvSpPr>
            <a:spLocks noChangeArrowheads="1"/>
          </p:cNvSpPr>
          <p:nvPr/>
        </p:nvSpPr>
        <p:spPr bwMode="auto">
          <a:xfrm>
            <a:off x="6732588" y="3141663"/>
            <a:ext cx="8572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7200"/>
              <a:t>&amp;</a:t>
            </a:r>
            <a:r>
              <a:rPr lang="en-US"/>
              <a:t> </a:t>
            </a:r>
          </a:p>
        </p:txBody>
      </p:sp>
      <p:sp>
        <p:nvSpPr>
          <p:cNvPr id="85019" name="Rectangle 27"/>
          <p:cNvSpPr>
            <a:spLocks noChangeArrowheads="1"/>
          </p:cNvSpPr>
          <p:nvPr/>
        </p:nvSpPr>
        <p:spPr bwMode="auto">
          <a:xfrm>
            <a:off x="2268538" y="3573463"/>
            <a:ext cx="12652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7200"/>
              <a:t> Ψ</a:t>
            </a:r>
            <a:r>
              <a:rPr lang="en-US"/>
              <a:t> </a:t>
            </a:r>
          </a:p>
        </p:txBody>
      </p:sp>
      <p:sp>
        <p:nvSpPr>
          <p:cNvPr id="85020" name="Rectangle 28"/>
          <p:cNvSpPr>
            <a:spLocks noChangeArrowheads="1"/>
          </p:cNvSpPr>
          <p:nvPr/>
        </p:nvSpPr>
        <p:spPr bwMode="auto">
          <a:xfrm>
            <a:off x="5076825" y="1052513"/>
            <a:ext cx="87788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7200"/>
              <a:t>π</a:t>
            </a:r>
            <a:r>
              <a:rPr lang="en-US"/>
              <a:t> </a:t>
            </a:r>
          </a:p>
        </p:txBody>
      </p:sp>
      <p:sp>
        <p:nvSpPr>
          <p:cNvPr id="85021" name="Rectangle 29"/>
          <p:cNvSpPr>
            <a:spLocks noChangeArrowheads="1"/>
          </p:cNvSpPr>
          <p:nvPr/>
        </p:nvSpPr>
        <p:spPr bwMode="auto">
          <a:xfrm>
            <a:off x="4572000" y="4508500"/>
            <a:ext cx="9588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7200"/>
              <a:t>Ө</a:t>
            </a:r>
            <a:r>
              <a:rPr lang="en-US"/>
              <a:t> </a:t>
            </a:r>
          </a:p>
        </p:txBody>
      </p:sp>
      <p:sp>
        <p:nvSpPr>
          <p:cNvPr id="85022" name="Rectangle 30"/>
          <p:cNvSpPr>
            <a:spLocks noChangeArrowheads="1"/>
          </p:cNvSpPr>
          <p:nvPr/>
        </p:nvSpPr>
        <p:spPr bwMode="auto">
          <a:xfrm>
            <a:off x="1835150" y="4724400"/>
            <a:ext cx="77152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ar-SA" sz="8800">
                <a:cs typeface="Arial" charset="0"/>
              </a:rPr>
              <a:t>٭</a:t>
            </a:r>
            <a:r>
              <a:rPr lang="ru-RU"/>
              <a:t> </a:t>
            </a:r>
            <a:endParaRPr lang="en-US"/>
          </a:p>
        </p:txBody>
      </p:sp>
      <p:sp>
        <p:nvSpPr>
          <p:cNvPr id="85023" name="Rectangle 31"/>
          <p:cNvSpPr>
            <a:spLocks noChangeArrowheads="1"/>
          </p:cNvSpPr>
          <p:nvPr/>
        </p:nvSpPr>
        <p:spPr bwMode="auto">
          <a:xfrm>
            <a:off x="3708400" y="1484313"/>
            <a:ext cx="946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7200"/>
              <a:t>₣ </a:t>
            </a:r>
          </a:p>
        </p:txBody>
      </p:sp>
      <p:sp>
        <p:nvSpPr>
          <p:cNvPr id="85024" name="Rectangle 32"/>
          <p:cNvSpPr>
            <a:spLocks noChangeArrowheads="1"/>
          </p:cNvSpPr>
          <p:nvPr/>
        </p:nvSpPr>
        <p:spPr bwMode="auto">
          <a:xfrm>
            <a:off x="1692275" y="2060575"/>
            <a:ext cx="76358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 </a:t>
            </a:r>
            <a:r>
              <a:rPr lang="en-US" sz="7200"/>
              <a:t>∂</a:t>
            </a:r>
            <a:r>
              <a:rPr lang="en-US"/>
              <a:t> </a:t>
            </a:r>
          </a:p>
        </p:txBody>
      </p:sp>
      <p:sp>
        <p:nvSpPr>
          <p:cNvPr id="85025" name="Rectangle 33"/>
          <p:cNvSpPr>
            <a:spLocks noChangeArrowheads="1"/>
          </p:cNvSpPr>
          <p:nvPr/>
        </p:nvSpPr>
        <p:spPr bwMode="auto">
          <a:xfrm>
            <a:off x="5867400" y="3284538"/>
            <a:ext cx="704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7200"/>
              <a:t></a:t>
            </a:r>
            <a:r>
              <a:rPr lang="en-US"/>
              <a:t> </a:t>
            </a:r>
          </a:p>
        </p:txBody>
      </p:sp>
      <p:sp>
        <p:nvSpPr>
          <p:cNvPr id="85026" name="Rectangle 34"/>
          <p:cNvSpPr>
            <a:spLocks noChangeArrowheads="1"/>
          </p:cNvSpPr>
          <p:nvPr/>
        </p:nvSpPr>
        <p:spPr bwMode="auto">
          <a:xfrm>
            <a:off x="3924300" y="2852738"/>
            <a:ext cx="11112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7200"/>
              <a:t>Ŵ</a:t>
            </a:r>
            <a:r>
              <a:rPr lang="en-US"/>
              <a:t> </a:t>
            </a:r>
          </a:p>
        </p:txBody>
      </p:sp>
      <p:sp>
        <p:nvSpPr>
          <p:cNvPr id="19" name="WordArt 22"/>
          <p:cNvSpPr>
            <a:spLocks noChangeArrowheads="1" noChangeShapeType="1" noTextEdit="1"/>
          </p:cNvSpPr>
          <p:nvPr/>
        </p:nvSpPr>
        <p:spPr bwMode="auto">
          <a:xfrm>
            <a:off x="7643834" y="2857496"/>
            <a:ext cx="439737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и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10" name="WordArt 18"/>
          <p:cNvSpPr>
            <a:spLocks noChangeArrowheads="1" noChangeShapeType="1" noTextEdit="1"/>
          </p:cNvSpPr>
          <p:nvPr/>
        </p:nvSpPr>
        <p:spPr bwMode="auto">
          <a:xfrm>
            <a:off x="2987675" y="2565400"/>
            <a:ext cx="439738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у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1" name="WordArt 19"/>
          <p:cNvSpPr>
            <a:spLocks noChangeArrowheads="1" noChangeShapeType="1" noTextEdit="1"/>
          </p:cNvSpPr>
          <p:nvPr/>
        </p:nvSpPr>
        <p:spPr bwMode="auto">
          <a:xfrm>
            <a:off x="5508625" y="2565400"/>
            <a:ext cx="439738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ы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3" name="WordArt 21"/>
          <p:cNvSpPr>
            <a:spLocks noChangeArrowheads="1" noChangeShapeType="1" noTextEdit="1"/>
          </p:cNvSpPr>
          <p:nvPr/>
        </p:nvSpPr>
        <p:spPr bwMode="auto">
          <a:xfrm>
            <a:off x="1258888" y="3716338"/>
            <a:ext cx="439737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4" name="WordArt 22"/>
          <p:cNvSpPr>
            <a:spLocks noChangeArrowheads="1" noChangeShapeType="1" noTextEdit="1"/>
          </p:cNvSpPr>
          <p:nvPr/>
        </p:nvSpPr>
        <p:spPr bwMode="auto">
          <a:xfrm>
            <a:off x="6227763" y="4868863"/>
            <a:ext cx="439737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5" name="WordArt 23"/>
          <p:cNvSpPr>
            <a:spLocks noChangeArrowheads="1" noChangeShapeType="1" noTextEdit="1"/>
          </p:cNvSpPr>
          <p:nvPr/>
        </p:nvSpPr>
        <p:spPr bwMode="auto">
          <a:xfrm>
            <a:off x="1714480" y="1571612"/>
            <a:ext cx="439738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н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5016" name="WordArt 24"/>
          <p:cNvSpPr>
            <a:spLocks noChangeArrowheads="1" noChangeShapeType="1" noTextEdit="1"/>
          </p:cNvSpPr>
          <p:nvPr/>
        </p:nvSpPr>
        <p:spPr bwMode="auto">
          <a:xfrm>
            <a:off x="3492500" y="4724400"/>
            <a:ext cx="439738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19" name="WordArt 22"/>
          <p:cNvSpPr>
            <a:spLocks noChangeArrowheads="1" noChangeShapeType="1" noTextEdit="1"/>
          </p:cNvSpPr>
          <p:nvPr/>
        </p:nvSpPr>
        <p:spPr bwMode="auto">
          <a:xfrm>
            <a:off x="7643834" y="2857496"/>
            <a:ext cx="439737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и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1571604" y="5072074"/>
            <a:ext cx="1143000" cy="622304"/>
          </a:xfrm>
          <a:prstGeom prst="rtTriangle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 rot="10800000">
            <a:off x="1571604" y="5072074"/>
            <a:ext cx="1143000" cy="619129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714612" y="5072074"/>
            <a:ext cx="714380" cy="64294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H="1">
            <a:off x="2357422" y="4429132"/>
            <a:ext cx="400052" cy="42862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3427405" cy="342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7" name="AutoShape 19"/>
          <p:cNvSpPr>
            <a:spLocks noChangeArrowheads="1"/>
          </p:cNvSpPr>
          <p:nvPr/>
        </p:nvSpPr>
        <p:spPr bwMode="auto">
          <a:xfrm>
            <a:off x="6643702" y="5072074"/>
            <a:ext cx="1143008" cy="628652"/>
          </a:xfrm>
          <a:prstGeom prst="rtTriangle">
            <a:avLst/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5500694" y="5072074"/>
            <a:ext cx="1143000" cy="622304"/>
          </a:xfrm>
          <a:prstGeom prst="rtTriangle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 rot="10800000">
            <a:off x="6643702" y="5072074"/>
            <a:ext cx="1143000" cy="619129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 rot="10800000">
            <a:off x="5500694" y="5072074"/>
            <a:ext cx="1143000" cy="619129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Line 5"/>
          <p:cNvSpPr>
            <a:spLocks noChangeShapeType="1"/>
          </p:cNvSpPr>
          <p:nvPr/>
        </p:nvSpPr>
        <p:spPr bwMode="auto">
          <a:xfrm flipH="1">
            <a:off x="6215074" y="4429132"/>
            <a:ext cx="400052" cy="42862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8" name="Picture 20"/>
          <p:cNvPicPr>
            <a:picLocks noChangeAspect="1" noChangeArrowheads="1"/>
          </p:cNvPicPr>
          <p:nvPr/>
        </p:nvPicPr>
        <p:blipFill>
          <a:blip r:embed="rId3" cstate="print"/>
          <a:srcRect l="31988" t="13944" r="19070"/>
          <a:stretch>
            <a:fillRect/>
          </a:stretch>
        </p:blipFill>
        <p:spPr bwMode="auto">
          <a:xfrm>
            <a:off x="5286380" y="571480"/>
            <a:ext cx="2863614" cy="377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Прямая соединительная линия 14"/>
          <p:cNvCxnSpPr/>
          <p:nvPr/>
        </p:nvCxnSpPr>
        <p:spPr>
          <a:xfrm rot="5400000">
            <a:off x="6072992" y="5357032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2" grpId="0" animBg="1"/>
      <p:bldP spid="17413" grpId="0" animBg="1"/>
      <p:bldP spid="17427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"/>
          <p:cNvPicPr>
            <a:picLocks noChangeAspect="1" noChangeArrowheads="1"/>
          </p:cNvPicPr>
          <p:nvPr/>
        </p:nvPicPr>
        <p:blipFill>
          <a:blip r:embed="rId2" cstate="print"/>
          <a:srcRect l="3332" t="48935" r="3332" b="4449"/>
          <a:stretch>
            <a:fillRect/>
          </a:stretch>
        </p:blipFill>
        <p:spPr bwMode="auto">
          <a:xfrm>
            <a:off x="857224" y="1714488"/>
            <a:ext cx="7593903" cy="2842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2286016" cy="1857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К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к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pic>
        <p:nvPicPr>
          <p:cNvPr id="2053" name="Picture 5" descr="Отсканировано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142984"/>
            <a:ext cx="2444717" cy="2052640"/>
          </a:xfrm>
          <a:prstGeom prst="rect">
            <a:avLst/>
          </a:prstGeom>
          <a:noFill/>
        </p:spPr>
      </p:pic>
      <p:pic>
        <p:nvPicPr>
          <p:cNvPr id="2052" name="Picture 4" descr="Отсканировано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071546"/>
            <a:ext cx="2286004" cy="2197104"/>
          </a:xfrm>
          <a:prstGeom prst="rect">
            <a:avLst/>
          </a:prstGeom>
          <a:noFill/>
        </p:spPr>
      </p:pic>
      <p:pic>
        <p:nvPicPr>
          <p:cNvPr id="2051" name="Picture 3" descr="Отсканировано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4027780"/>
            <a:ext cx="1333502" cy="2206340"/>
          </a:xfrm>
          <a:prstGeom prst="rect">
            <a:avLst/>
          </a:prstGeom>
          <a:noFill/>
        </p:spPr>
      </p:pic>
      <p:pic>
        <p:nvPicPr>
          <p:cNvPr id="2050" name="Picture 2" descr="К журав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8580" y="4000504"/>
            <a:ext cx="1992460" cy="2247904"/>
          </a:xfrm>
          <a:prstGeom prst="rect">
            <a:avLst/>
          </a:prstGeom>
          <a:noFill/>
        </p:spPr>
      </p:pic>
      <p:pic>
        <p:nvPicPr>
          <p:cNvPr id="2049" name="Picture 1" descr="КККК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929066"/>
            <a:ext cx="2001025" cy="2421530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-34290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-34290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-342900" y="479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-342900" y="652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-342900" y="820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Полюся</cp:lastModifiedBy>
  <cp:revision>44</cp:revision>
  <dcterms:created xsi:type="dcterms:W3CDTF">2014-10-08T20:35:18Z</dcterms:created>
  <dcterms:modified xsi:type="dcterms:W3CDTF">2016-10-09T06:04:10Z</dcterms:modified>
</cp:coreProperties>
</file>