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4F97C6-B070-4191-953D-A10A2F786AAB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D5A1F4-3280-4B70-9C12-DB5C36C795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772400" cy="28083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Занимательная фонетика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Весело, Забавно, Интересно 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Елена\Desktop\картин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4607854" cy="3381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122012.imgbb.ru/user/61/619294/1/566a078586da10a333009f594e7cc0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068960"/>
            <a:ext cx="2522749" cy="3573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Отгадай!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6120680" cy="30963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С «б» мучительной бываю,</a:t>
            </a:r>
          </a:p>
          <a:p>
            <a:pPr>
              <a:buNone/>
            </a:pPr>
            <a:r>
              <a:rPr lang="ru-RU" sz="4000" dirty="0" smtClean="0"/>
              <a:t>С «м» одежду пожираю.</a:t>
            </a:r>
          </a:p>
          <a:p>
            <a:pPr>
              <a:buNone/>
            </a:pPr>
            <a:r>
              <a:rPr lang="ru-RU" sz="4000" dirty="0" smtClean="0"/>
              <a:t>С «</a:t>
            </a:r>
            <a:r>
              <a:rPr lang="ru-RU" sz="4000" dirty="0" err="1" smtClean="0"/>
              <a:t>р</a:t>
            </a:r>
            <a:r>
              <a:rPr lang="ru-RU" sz="4000" dirty="0" smtClean="0"/>
              <a:t>» актеру я нужна,</a:t>
            </a:r>
          </a:p>
          <a:p>
            <a:pPr>
              <a:buNone/>
            </a:pPr>
            <a:r>
              <a:rPr lang="ru-RU" sz="4000" dirty="0" smtClean="0"/>
              <a:t>С «</a:t>
            </a:r>
            <a:r>
              <a:rPr lang="ru-RU" sz="4000" dirty="0" err="1" smtClean="0"/>
              <a:t>с</a:t>
            </a:r>
            <a:r>
              <a:rPr lang="ru-RU" sz="4000" dirty="0" smtClean="0"/>
              <a:t>» для повара важна.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498080" cy="882352"/>
          </a:xfrm>
        </p:spPr>
        <p:txBody>
          <a:bodyPr/>
          <a:lstStyle/>
          <a:p>
            <a:pPr algn="ctr"/>
            <a:r>
              <a:rPr lang="ru-RU" dirty="0" smtClean="0"/>
              <a:t>Прочитай пословицу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24744"/>
            <a:ext cx="7746064" cy="5123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Долог день до </a:t>
            </a:r>
            <a:r>
              <a:rPr lang="ru-RU" sz="3600" dirty="0" err="1" smtClean="0">
                <a:solidFill>
                  <a:srgbClr val="FF0000"/>
                </a:solidFill>
              </a:rPr>
              <a:t>аречев</a:t>
            </a:r>
            <a:r>
              <a:rPr lang="ru-RU" sz="3600" dirty="0" smtClean="0"/>
              <a:t>…</a:t>
            </a:r>
          </a:p>
          <a:p>
            <a:pPr>
              <a:buNone/>
            </a:pPr>
            <a:r>
              <a:rPr lang="ru-RU" sz="3600" dirty="0" smtClean="0"/>
              <a:t>На чужой </a:t>
            </a:r>
            <a:r>
              <a:rPr lang="ru-RU" sz="3600" dirty="0" err="1" smtClean="0">
                <a:solidFill>
                  <a:srgbClr val="FF0000"/>
                </a:solidFill>
              </a:rPr>
              <a:t>екшуноротс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рад…</a:t>
            </a:r>
          </a:p>
          <a:p>
            <a:pPr>
              <a:buNone/>
            </a:pPr>
            <a:r>
              <a:rPr lang="ru-RU" sz="3600" dirty="0" smtClean="0"/>
              <a:t>Красна птица </a:t>
            </a:r>
            <a:r>
              <a:rPr lang="ru-RU" sz="3600" dirty="0" err="1" smtClean="0">
                <a:solidFill>
                  <a:srgbClr val="FF0000"/>
                </a:solidFill>
              </a:rPr>
              <a:t>мепьере</a:t>
            </a:r>
            <a:r>
              <a:rPr lang="ru-RU" sz="3600" dirty="0" smtClean="0"/>
              <a:t>…</a:t>
            </a:r>
          </a:p>
          <a:p>
            <a:pPr>
              <a:buNone/>
            </a:pPr>
            <a:r>
              <a:rPr lang="ru-RU" sz="3600" dirty="0" smtClean="0"/>
              <a:t>Лес </a:t>
            </a:r>
            <a:r>
              <a:rPr lang="ru-RU" sz="3600" dirty="0" err="1" smtClean="0">
                <a:solidFill>
                  <a:srgbClr val="FF0000"/>
                </a:solidFill>
              </a:rPr>
              <a:t>уябрт</a:t>
            </a:r>
            <a:r>
              <a:rPr lang="ru-RU" sz="3600" dirty="0" smtClean="0"/>
              <a:t>…</a:t>
            </a:r>
          </a:p>
          <a:p>
            <a:pPr>
              <a:buNone/>
            </a:pPr>
            <a:r>
              <a:rPr lang="ru-RU" sz="3600" dirty="0" smtClean="0"/>
              <a:t>За двумя </a:t>
            </a:r>
            <a:r>
              <a:rPr lang="ru-RU" sz="3600" dirty="0" err="1" smtClean="0">
                <a:solidFill>
                  <a:srgbClr val="FF0000"/>
                </a:solidFill>
              </a:rPr>
              <a:t>йазциам</a:t>
            </a:r>
            <a:r>
              <a:rPr lang="ru-RU" sz="3600" dirty="0" smtClean="0"/>
              <a:t>…</a:t>
            </a:r>
          </a:p>
          <a:p>
            <a:pPr>
              <a:buNone/>
            </a:pPr>
            <a:r>
              <a:rPr lang="ru-RU" sz="3600" dirty="0" smtClean="0"/>
              <a:t>Не узнавши </a:t>
            </a:r>
            <a:r>
              <a:rPr lang="ru-RU" sz="3600" dirty="0" err="1" smtClean="0">
                <a:solidFill>
                  <a:srgbClr val="FF0000"/>
                </a:solidFill>
              </a:rPr>
              <a:t>рудоб</a:t>
            </a:r>
            <a:r>
              <a:rPr lang="ru-RU" sz="3600" dirty="0" smtClean="0"/>
              <a:t>, не…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М1л6нько6</a:t>
            </a:r>
            <a:r>
              <a:rPr lang="ru-RU" sz="3600" dirty="0" smtClean="0"/>
              <a:t> дело лучше большого…</a:t>
            </a:r>
          </a:p>
          <a:p>
            <a:pPr>
              <a:buNone/>
            </a:pPr>
            <a:r>
              <a:rPr lang="ru-RU" sz="3600" dirty="0" smtClean="0"/>
              <a:t>Береги </a:t>
            </a:r>
            <a:r>
              <a:rPr lang="ru-RU" sz="3600" dirty="0" err="1" smtClean="0">
                <a:solidFill>
                  <a:srgbClr val="FF0000"/>
                </a:solidFill>
              </a:rPr>
              <a:t>одедуж</a:t>
            </a:r>
            <a:r>
              <a:rPr lang="ru-RU" sz="3600" dirty="0" smtClean="0"/>
              <a:t> снова…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Сколько раз в предложении встречается звук Ш?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/>
              <a:t>Не тот хорош, кто лицом пригож, а тот хорош, кто для дела гож.</a:t>
            </a:r>
            <a:endParaRPr lang="ru-RU" sz="4000" b="1" dirty="0"/>
          </a:p>
        </p:txBody>
      </p:sp>
      <p:pic>
        <p:nvPicPr>
          <p:cNvPr id="23556" name="Picture 4" descr="http://loveread.ws/img/photo_books/13319/img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40968"/>
            <a:ext cx="4170040" cy="3509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890080" cy="724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Стихотворение Вадима </a:t>
            </a:r>
            <a:r>
              <a:rPr lang="ru-RU" dirty="0" err="1" smtClean="0"/>
              <a:t>Шефнера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47800"/>
            <a:ext cx="8682168" cy="5005536"/>
          </a:xfrm>
        </p:spPr>
        <p:txBody>
          <a:bodyPr>
            <a:normAutofit/>
          </a:bodyPr>
          <a:lstStyle/>
          <a:p>
            <a:r>
              <a:rPr lang="ru-RU" dirty="0" smtClean="0"/>
              <a:t>Словом можно убить, словом можно спасти,</a:t>
            </a:r>
          </a:p>
          <a:p>
            <a:r>
              <a:rPr lang="ru-RU" dirty="0" smtClean="0"/>
              <a:t>Словом можно полки за собой повести,</a:t>
            </a:r>
          </a:p>
          <a:p>
            <a:r>
              <a:rPr lang="ru-RU" dirty="0" smtClean="0"/>
              <a:t>Словом можно продать, и предать, и купить,</a:t>
            </a:r>
          </a:p>
          <a:p>
            <a:r>
              <a:rPr lang="ru-RU" dirty="0" smtClean="0"/>
              <a:t>Словом можно в разящий свинец перелить.</a:t>
            </a:r>
          </a:p>
          <a:p>
            <a:r>
              <a:rPr lang="ru-RU" dirty="0" smtClean="0"/>
              <a:t>Но слова всем словам в языке нашем есть:</a:t>
            </a:r>
          </a:p>
          <a:p>
            <a:r>
              <a:rPr lang="ru-RU" dirty="0" smtClean="0"/>
              <a:t>Слава, Родина, Верность, Свобода и Честь.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Новые рецепты 2014! . Вкусные рецепты с фотографиями. . Рецепты приготовления салатов, десертов, тортов и другие. . Пошаговые ф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45024"/>
            <a:ext cx="4095852" cy="280053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0"/>
            <a:ext cx="8208912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dirty="0" smtClean="0"/>
              <a:t>Вез корабль карамель</a:t>
            </a:r>
            <a:r>
              <a:rPr lang="ru-RU" sz="5400" dirty="0" smtClean="0"/>
              <a:t>, наскочил корабль на мель. И матросы две недели </a:t>
            </a:r>
            <a:r>
              <a:rPr lang="ru-RU" sz="5400" dirty="0" smtClean="0"/>
              <a:t>карамель на </a:t>
            </a:r>
            <a:r>
              <a:rPr lang="ru-RU" sz="5400" dirty="0" smtClean="0"/>
              <a:t>мели ели.</a:t>
            </a: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endParaRPr lang="ru-RU" dirty="0"/>
          </a:p>
        </p:txBody>
      </p:sp>
      <p:pic>
        <p:nvPicPr>
          <p:cNvPr id="14338" name="Picture 2" descr="Обои Корабли на рабочий стол &quot; страница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17032"/>
            <a:ext cx="3456384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Биологические особенности сорняков и меры борьбы с ними * Защита растений и борьба с сорняками и вредителями - Форум для ферме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069850"/>
            <a:ext cx="5255440" cy="45109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В поле полет Поля просо, а сорняки выносит Фрося.</a:t>
            </a:r>
            <a:endParaRPr lang="ru-RU" sz="4400" dirty="0"/>
          </a:p>
        </p:txBody>
      </p:sp>
      <p:pic>
        <p:nvPicPr>
          <p:cNvPr id="15364" name="Picture 4" descr="Поля просо; фото 3589249, фотограф Сергей Колесников. Фотобанк Лори - Продажа фотографий, иллюстраций и изображений, видео для 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4418856" cy="2945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Два щенка щека к щеке щиплют щетку в уголке. </a:t>
            </a:r>
            <a:endParaRPr lang="ru-RU" sz="4400" dirty="0"/>
          </a:p>
        </p:txBody>
      </p:sp>
      <p:pic>
        <p:nvPicPr>
          <p:cNvPr id="16386" name="Picture 2" descr="Котоматрица: Два щенка, щека к щеке, грызли щетку в уголке.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46802"/>
            <a:ext cx="6562700" cy="492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dirty="0" smtClean="0"/>
              <a:t>Съешь еще этих мягких французских булочек да выпей же чаю.</a:t>
            </a:r>
            <a:endParaRPr lang="ru-RU" sz="4800" dirty="0"/>
          </a:p>
        </p:txBody>
      </p:sp>
      <p:pic>
        <p:nvPicPr>
          <p:cNvPr id="17410" name="Picture 2" descr="Булочки с корицей фото рецепт &quot; Новые рецепты 2014! . Вкусные рецепты с фотографиями. . Рецепты приготовления салатов, десертов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80066"/>
            <a:ext cx="4536504" cy="3789294"/>
          </a:xfrm>
          <a:prstGeom prst="rect">
            <a:avLst/>
          </a:prstGeom>
          <a:noFill/>
        </p:spPr>
      </p:pic>
      <p:pic>
        <p:nvPicPr>
          <p:cNvPr id="17412" name="Picture 4" descr="Разрешение 2560x1440, лимон, черный фон, tea, блюдце, Чай, чашка, стекло, lemon, уже 9240-я картинка в базе zwall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852936"/>
            <a:ext cx="417646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3040" y="188640"/>
            <a:ext cx="8640960" cy="6480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Запиши слова в алфавитном порядке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0" y="1196752"/>
            <a:ext cx="3888432" cy="547260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Количество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Пассажир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Шоссе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Чернила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Коллекция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Карикатура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Авиация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Одиннадцать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Акробат</a:t>
            </a:r>
          </a:p>
          <a:p>
            <a:pPr algn="ctr"/>
            <a:r>
              <a:rPr lang="ru-RU" sz="12300" b="1" dirty="0" smtClean="0">
                <a:solidFill>
                  <a:schemeClr val="bg2">
                    <a:lumMod val="10000"/>
                  </a:schemeClr>
                </a:solidFill>
              </a:rPr>
              <a:t>Ягода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0108" y="1124744"/>
            <a:ext cx="304936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Винегрет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Аккуратный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Алфавит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Путешествие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Горизонт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Хозяйство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Директор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Фиалка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Ягоды годжи знаки вопрос точка Худеем вмест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624" y="2420888"/>
            <a:ext cx="3384376" cy="4104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498080" cy="882352"/>
          </a:xfrm>
        </p:spPr>
        <p:txBody>
          <a:bodyPr/>
          <a:lstStyle/>
          <a:p>
            <a:pPr algn="ctr"/>
            <a:r>
              <a:rPr lang="ru-RU" dirty="0" smtClean="0"/>
              <a:t>Подскажи     словечко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544616"/>
          </a:xfrm>
        </p:spPr>
        <p:txBody>
          <a:bodyPr>
            <a:noAutofit/>
          </a:bodyPr>
          <a:lstStyle/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Дремлет пашня, дремлет сад,</a:t>
            </a: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Сонно яблони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</a:t>
            </a:r>
            <a:r>
              <a:rPr lang="ru-RU" sz="4000" dirty="0" smtClean="0"/>
              <a:t> с</a:t>
            </a:r>
            <a:r>
              <a:rPr lang="ru-RU" sz="4000" dirty="0" smtClean="0"/>
              <a:t>тоят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Поступают маки мудро –</a:t>
            </a: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Зацветают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маки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...</a:t>
            </a:r>
            <a:r>
              <a:rPr lang="ru-RU" sz="4000" dirty="0" smtClean="0"/>
              <a:t> д</a:t>
            </a:r>
            <a:r>
              <a:rPr lang="ru-RU" sz="4000" dirty="0" smtClean="0"/>
              <a:t>ружно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Чуть поднимешься- а мак </a:t>
            </a: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 окном стоит, как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…. </a:t>
            </a:r>
            <a:r>
              <a:rPr lang="ru-RU" sz="4000" dirty="0" smtClean="0"/>
              <a:t>ф</a:t>
            </a:r>
            <a:r>
              <a:rPr lang="ru-RU" sz="4000" dirty="0" smtClean="0"/>
              <a:t>лаг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Перед зеркальцем из луж</a:t>
            </a:r>
          </a:p>
          <a:p>
            <a:pPr marL="596646" indent="-51435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Принимают елки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</a:t>
            </a:r>
            <a:r>
              <a:rPr lang="ru-RU" sz="4000" dirty="0" smtClean="0"/>
              <a:t>душ</a:t>
            </a:r>
          </a:p>
          <a:p>
            <a:pPr marL="596646" indent="-514350">
              <a:buNone/>
            </a:pP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дин Палец Push UP клипарты - ClipartLogo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920" y="2708920"/>
            <a:ext cx="4149080" cy="4149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Подскажи      словечко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250120" cy="5195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Когда с тобой мы слово пишем,</a:t>
            </a:r>
          </a:p>
          <a:p>
            <a:pPr>
              <a:buNone/>
            </a:pPr>
            <a:r>
              <a:rPr lang="ru-RU" sz="4000" dirty="0" smtClean="0"/>
              <a:t>Его в уме мы как бы слышим.</a:t>
            </a:r>
          </a:p>
          <a:p>
            <a:pPr>
              <a:buNone/>
            </a:pPr>
            <a:r>
              <a:rPr lang="ru-RU" sz="4000" dirty="0" smtClean="0"/>
              <a:t>Когда же люди говорят, </a:t>
            </a:r>
          </a:p>
          <a:p>
            <a:pPr>
              <a:buNone/>
            </a:pPr>
            <a:r>
              <a:rPr lang="ru-RU" sz="4000" dirty="0" smtClean="0"/>
              <a:t>То произносят звуком ряд.</a:t>
            </a:r>
          </a:p>
          <a:p>
            <a:pPr>
              <a:buNone/>
            </a:pPr>
            <a:r>
              <a:rPr lang="ru-RU" sz="4000" dirty="0" smtClean="0"/>
              <a:t>А изучает их, заметь-ка</a:t>
            </a:r>
          </a:p>
          <a:p>
            <a:pPr>
              <a:buNone/>
            </a:pPr>
            <a:r>
              <a:rPr lang="ru-RU" sz="4000" dirty="0" smtClean="0"/>
              <a:t>Раздел грамматики-……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9808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Остров «правильной речи»</a:t>
            </a:r>
            <a:br>
              <a:rPr lang="ru-RU" dirty="0" smtClean="0"/>
            </a:br>
            <a:r>
              <a:rPr lang="ru-RU" dirty="0" smtClean="0"/>
              <a:t>поставь ударение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2664296" cy="518457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Агент взяла</a:t>
            </a:r>
          </a:p>
          <a:p>
            <a:pPr>
              <a:buNone/>
            </a:pPr>
            <a:r>
              <a:rPr lang="ru-RU" sz="3600" dirty="0" smtClean="0"/>
              <a:t>Договор</a:t>
            </a:r>
          </a:p>
          <a:p>
            <a:pPr>
              <a:buNone/>
            </a:pPr>
            <a:r>
              <a:rPr lang="ru-RU" sz="3600" dirty="0" smtClean="0"/>
              <a:t>Магазин</a:t>
            </a:r>
          </a:p>
          <a:p>
            <a:pPr>
              <a:buNone/>
            </a:pPr>
            <a:r>
              <a:rPr lang="ru-RU" sz="3600" dirty="0" smtClean="0"/>
              <a:t>Ракушка</a:t>
            </a:r>
          </a:p>
          <a:p>
            <a:pPr>
              <a:buNone/>
            </a:pPr>
            <a:r>
              <a:rPr lang="ru-RU" sz="3600" dirty="0" smtClean="0"/>
              <a:t>Свекла</a:t>
            </a:r>
          </a:p>
          <a:p>
            <a:pPr>
              <a:buNone/>
            </a:pPr>
            <a:r>
              <a:rPr lang="ru-RU" sz="3600" dirty="0" smtClean="0"/>
              <a:t>Цемент</a:t>
            </a:r>
          </a:p>
          <a:p>
            <a:pPr>
              <a:buNone/>
            </a:pPr>
            <a:r>
              <a:rPr lang="ru-RU" sz="3600" dirty="0" smtClean="0"/>
              <a:t>Красивее</a:t>
            </a:r>
          </a:p>
          <a:p>
            <a:pPr>
              <a:buNone/>
            </a:pPr>
            <a:r>
              <a:rPr lang="ru-RU" sz="3600" dirty="0" smtClean="0"/>
              <a:t>Хозяева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31224" y="1412776"/>
            <a:ext cx="24127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Начать </a:t>
            </a:r>
          </a:p>
          <a:p>
            <a:r>
              <a:rPr lang="ru-RU" sz="3600" dirty="0" smtClean="0"/>
              <a:t>Начали</a:t>
            </a:r>
          </a:p>
          <a:p>
            <a:r>
              <a:rPr lang="ru-RU" sz="3600" dirty="0" smtClean="0"/>
              <a:t>Километр</a:t>
            </a:r>
          </a:p>
          <a:p>
            <a:r>
              <a:rPr lang="ru-RU" sz="3600" dirty="0" smtClean="0"/>
              <a:t>Шофер</a:t>
            </a:r>
          </a:p>
          <a:p>
            <a:r>
              <a:rPr lang="ru-RU" sz="3600" dirty="0" smtClean="0"/>
              <a:t>Столяр</a:t>
            </a:r>
          </a:p>
          <a:p>
            <a:r>
              <a:rPr lang="ru-RU" sz="3600" dirty="0" smtClean="0"/>
              <a:t>Звонит</a:t>
            </a:r>
          </a:p>
          <a:p>
            <a:r>
              <a:rPr lang="ru-RU" sz="3600" dirty="0" smtClean="0"/>
              <a:t>Средства</a:t>
            </a:r>
          </a:p>
          <a:p>
            <a:r>
              <a:rPr lang="ru-RU" sz="3600" dirty="0" smtClean="0"/>
              <a:t>Дефис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://islandlife.ru/uploads/posts/2014-04/1398713327_neobitaemye-ostrova-m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4141515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155</TotalTime>
  <Words>327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Занимательная фонетика Весело, Забавно, Интересно </vt:lpstr>
      <vt:lpstr>Слайд 2</vt:lpstr>
      <vt:lpstr>Слайд 3</vt:lpstr>
      <vt:lpstr>Слайд 4</vt:lpstr>
      <vt:lpstr>Слайд 5</vt:lpstr>
      <vt:lpstr>Запиши слова в алфавитном порядке</vt:lpstr>
      <vt:lpstr>Подскажи     словечко</vt:lpstr>
      <vt:lpstr>Подскажи      словечко</vt:lpstr>
      <vt:lpstr>Остров «правильной речи» поставь ударение </vt:lpstr>
      <vt:lpstr>Отгадай! </vt:lpstr>
      <vt:lpstr>Прочитай пословицу </vt:lpstr>
      <vt:lpstr>Сколько раз в предложении встречается звук Ш? </vt:lpstr>
      <vt:lpstr>Стихотворение Вадима Шефнера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Весело Забавно  Интересно</dc:title>
  <dc:creator>Елена</dc:creator>
  <cp:lastModifiedBy>Елена</cp:lastModifiedBy>
  <cp:revision>20</cp:revision>
  <dcterms:created xsi:type="dcterms:W3CDTF">2015-05-11T19:57:30Z</dcterms:created>
  <dcterms:modified xsi:type="dcterms:W3CDTF">2015-10-15T17:55:15Z</dcterms:modified>
</cp:coreProperties>
</file>