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702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840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6215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415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88939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541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35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111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49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944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042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97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962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399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25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C4C1E-0379-41C8-B90C-B7E070BB9489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3B3DB58-16AD-44F1-AC11-6E41C8F03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569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280" y="624840"/>
            <a:ext cx="9152082" cy="1320800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Фотоотчёт 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своими руками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1985" y="287655"/>
            <a:ext cx="4681537" cy="624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2103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80" y="198120"/>
            <a:ext cx="8583168" cy="643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9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80" y="167640"/>
            <a:ext cx="8583168" cy="643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71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228600"/>
            <a:ext cx="8583168" cy="643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205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" y="0"/>
            <a:ext cx="8843264" cy="66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933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" y="182880"/>
            <a:ext cx="8583168" cy="643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396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80" y="228600"/>
            <a:ext cx="8583168" cy="643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716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0" y="106680"/>
            <a:ext cx="8843264" cy="66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37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37160"/>
            <a:ext cx="8583168" cy="643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3492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</TotalTime>
  <Words>1</Words>
  <Application>Microsoft Office PowerPoint</Application>
  <PresentationFormat>Широкоэкранный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Грань</vt:lpstr>
      <vt:lpstr>Фотоотчёт  мастер-класс инструменты  своими руками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Фотоотчёт мастер-класс инструменты своими руками</dc:title>
  <dc:creator>Elena</dc:creator>
  <cp:lastModifiedBy>Elena</cp:lastModifiedBy>
  <cp:revision>2</cp:revision>
  <dcterms:created xsi:type="dcterms:W3CDTF">2016-10-10T18:27:00Z</dcterms:created>
  <dcterms:modified xsi:type="dcterms:W3CDTF">2016-10-10T19:08:54Z</dcterms:modified>
</cp:coreProperties>
</file>