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79" r:id="rId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4AB32FC-B565-4685-AD60-48E4FA293CE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2FD6C8-5826-4968-96CA-02A2CE3A1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4DC5F09-3AC3-4133-A98B-6193EC299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 userDrawn="1"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4" r:id="rId2"/>
    <p:sldLayoutId id="2147483762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os.miarroba.es/fo/a408/244CAE7349274C538ED1234C538ECD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9215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Картинка 106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89040"/>
            <a:ext cx="1907704" cy="2886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лако 6"/>
          <p:cNvSpPr/>
          <p:nvPr/>
        </p:nvSpPr>
        <p:spPr>
          <a:xfrm>
            <a:off x="5003800" y="4186238"/>
            <a:ext cx="703263" cy="431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70438" y="4652963"/>
            <a:ext cx="1871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400"/>
              <a:t>Черапунджи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952750" y="2955925"/>
            <a:ext cx="5507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normAutofit fontScale="675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Черапунджи – самое влажное место на Земле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(12 000 мм)</a:t>
            </a:r>
            <a:endParaRPr lang="ru-RU" sz="4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343" name="Rectangle 4"/>
          <p:cNvSpPr txBox="1">
            <a:spLocks noChangeArrowheads="1"/>
          </p:cNvSpPr>
          <p:nvPr/>
        </p:nvSpPr>
        <p:spPr bwMode="auto">
          <a:xfrm>
            <a:off x="457200" y="0"/>
            <a:ext cx="8229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/>
            <a:r>
              <a:rPr lang="ru-RU" sz="2000" b="1">
                <a:latin typeface="Calibri" pitchFamily="34" charset="0"/>
              </a:rPr>
              <a:t>    </a:t>
            </a:r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Распределение осадков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2938" y="260350"/>
            <a:ext cx="4691062" cy="10128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Черапунджи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3" name="Picture 2" descr="C:\Users\Crypto\Desktop\картинкипо ур\Cherrapunj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813"/>
            <a:ext cx="4643438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Crypto\Desktop\картинкипо ур\b16490076c5d7cadc8b21eadc45f61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19613" y="1916113"/>
            <a:ext cx="462438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18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                       Черапунджи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Оксана</cp:lastModifiedBy>
  <cp:revision>109</cp:revision>
  <dcterms:created xsi:type="dcterms:W3CDTF">2011-07-03T07:52:21Z</dcterms:created>
  <dcterms:modified xsi:type="dcterms:W3CDTF">2016-10-10T10:05:55Z</dcterms:modified>
</cp:coreProperties>
</file>