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0" r:id="rId2"/>
    <p:sldId id="267" r:id="rId3"/>
    <p:sldId id="268" r:id="rId4"/>
    <p:sldId id="269" r:id="rId5"/>
    <p:sldId id="270" r:id="rId6"/>
    <p:sldId id="271" r:id="rId7"/>
    <p:sldId id="272" r:id="rId8"/>
    <p:sldId id="282" r:id="rId9"/>
    <p:sldId id="283" r:id="rId10"/>
    <p:sldId id="284" r:id="rId11"/>
    <p:sldId id="285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3A81AC4-FC88-474B-B226-784A6225D2C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18037E5-0A6F-448E-9D1F-66DC9C2C2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13618D-8B31-40C8-BFE2-E8D53083FC1F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238E-9C8A-4DF5-9DDA-11DCFAD032D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DB625-F1EA-4723-BF99-59F368201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84433-41DF-41B4-8B43-030830FD6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8EDD8-F122-4C48-90C3-E4365E0E9829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E3C9E-FEFD-4F1C-B456-1D7CD433D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1D2EA-DD88-4390-8260-CC47E2216323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B9FE9-4DC0-4E23-9C44-182867E16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83E6B-12FF-42C9-844F-05C61535E97A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01F97-72A8-4BF8-BA43-550F071E4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D41D-4456-414A-87D0-3C866BB43388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DE1B5-8A4B-4C7E-80A5-EA4DC04E8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7AD14-0297-4430-A52A-222ACBB14767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1E7C2-52D2-4BAD-8F09-362F1DBB0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FBE74-EE19-4104-AB14-C5F885517ACF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C795-50EA-4210-953D-1C006C929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8E078-94E2-4DCB-AB90-7A653B5617C5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02C89-8CF7-4BB2-AE52-73C8F84FC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E60C-639B-4A5A-8AC6-48E62907E1BF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701BE-3482-4F94-9D07-29D694748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995AA8-E674-4C1D-9A56-A431BB1F1B5B}" type="datetimeFigureOut">
              <a:rPr lang="ru-RU"/>
              <a:pPr>
                <a:defRPr/>
              </a:pPr>
              <a:t>10.10.2016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FAC3FCE-8B8D-4529-AC57-D7CA02836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4" r:id="rId2"/>
    <p:sldLayoutId id="2147483762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hyperlink" Target="http://wiki.likt590.ru/lib/exe/fetch.php/goroda-pobratimy_sankt-peterburga:climateshanghaichina.png" TargetMode="Externa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:\Documents and Settings\Вика\Мои документы\Мои рисунки\Рисунок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7338" y="0"/>
            <a:ext cx="97186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357313" y="428625"/>
            <a:ext cx="6143625" cy="10064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/>
              <a:t>Климат Евразии</a:t>
            </a:r>
          </a:p>
        </p:txBody>
      </p:sp>
      <p:pic>
        <p:nvPicPr>
          <p:cNvPr id="16388" name="Picture 5" descr="D:\картинки\анимашки\природа\37r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143250"/>
            <a:ext cx="16779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D:\картинки\анимашки\природа\SUT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688" y="857250"/>
            <a:ext cx="10477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D:\картинки\анимашки\природа\37r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63" y="2571750"/>
            <a:ext cx="13541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D:\картинки\анимашки\природа\SUT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0" y="1928813"/>
            <a:ext cx="10477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686800" cy="838200"/>
          </a:xfrm>
        </p:spPr>
        <p:txBody>
          <a:bodyPr/>
          <a:lstStyle/>
          <a:p>
            <a:r>
              <a:rPr lang="ru-RU" smtClean="0"/>
              <a:t>                  Угадайте климат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4" descr="C:\Users\Crypto\Desktop\картинкипо ур\OWa5COa5Px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0938"/>
            <a:ext cx="9144000" cy="570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86800" cy="838200"/>
          </a:xfrm>
        </p:spPr>
        <p:txBody>
          <a:bodyPr/>
          <a:lstStyle/>
          <a:p>
            <a:r>
              <a:rPr lang="ru-RU" smtClean="0"/>
              <a:t>                     Угадайте климат 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Picture 3" descr="C:\Users\Crypto\Desktop\картинкипо ур\Caribou-in-autumn-tundra-with-beautiful-snowy-mountains-i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5538"/>
            <a:ext cx="9144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53975"/>
            <a:ext cx="8229600" cy="6381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Тест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43213" y="692150"/>
            <a:ext cx="6049962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Самую большую площадь в Евразии занимает пояс: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 арктический          Б. умеренный 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 тропический          Г. субэкваториальный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2. Муссоны ярко выражены на побережье океана: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 Индийского           Б. Атлантического 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Тихого                    Г.  Северного Ледовитого 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    Наибольшее влияние на климат севера Евразии оказывает океан: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 Северный Ледовитый     Б. Атлантический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 Тихий                                Г. Индийский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Самые высокие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° воздуха наблюдаются на полуострове: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 Индостан                  Б. Индокитай 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 Таймыр                     Г. Аравийском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Самое большое количество типов климата выделяют в поясе: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 субтропическом     Б. субэкваториальном </a:t>
            </a:r>
          </a:p>
          <a:p>
            <a:pP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 умеренном              Г. тропическом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2852738"/>
            <a:ext cx="1871662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Ответ: 1б; </a:t>
            </a:r>
          </a:p>
          <a:p>
            <a:r>
              <a:rPr lang="ru-RU" sz="3200">
                <a:solidFill>
                  <a:srgbClr val="FFFF00"/>
                </a:solidFill>
              </a:rPr>
              <a:t>2а,в; </a:t>
            </a:r>
          </a:p>
          <a:p>
            <a:r>
              <a:rPr lang="ru-RU" sz="3200">
                <a:solidFill>
                  <a:srgbClr val="FFFF00"/>
                </a:solidFill>
              </a:rPr>
              <a:t>3а; </a:t>
            </a:r>
          </a:p>
          <a:p>
            <a:r>
              <a:rPr lang="ru-RU" sz="3200">
                <a:solidFill>
                  <a:srgbClr val="FFFF00"/>
                </a:solidFill>
              </a:rPr>
              <a:t>4г; </a:t>
            </a:r>
          </a:p>
          <a:p>
            <a:r>
              <a:rPr lang="ru-RU" sz="3200">
                <a:solidFill>
                  <a:srgbClr val="FFFF00"/>
                </a:solidFill>
              </a:rPr>
              <a:t>5в</a:t>
            </a:r>
          </a:p>
          <a:p>
            <a:endParaRPr lang="ru-RU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323528" y="6309320"/>
            <a:ext cx="504056" cy="432048"/>
          </a:xfrm>
          <a:prstGeom prst="lef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07704" y="2564904"/>
            <a:ext cx="6048672" cy="4176464"/>
          </a:xfrm>
          <a:prstGeom prst="rect">
            <a:avLst/>
          </a:prstGeom>
          <a:extLst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0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Спасибо за урок</a:t>
            </a:r>
            <a:endParaRPr lang="ru-RU" sz="1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АРКТИЧЕСКИЙ КЛИМАТИЧЕСКИЙ ПОЯС</a:t>
            </a:r>
            <a:endParaRPr lang="ru-RU" dirty="0"/>
          </a:p>
        </p:txBody>
      </p:sp>
      <p:pic>
        <p:nvPicPr>
          <p:cNvPr id="17411" name="Picture 4" descr="сканирование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7638"/>
            <a:ext cx="7253288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Рабочий стол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0963" y="2349500"/>
            <a:ext cx="2809875" cy="4024313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L 4.44444E-6 0.125 C 4.44444E-6 0.18102 0.06892 0.25 0.125 0.25 L 0.25 0.25 " pathEditMode="relative" rAng="0" ptsTypes="AAAA">
                                      <p:cBhvr>
                                        <p:cTn id="9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7463"/>
            <a:ext cx="8229600" cy="74771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УМЕРЕННЫЙ ПОЯС</a:t>
            </a:r>
            <a:endParaRPr lang="ru-RU" dirty="0"/>
          </a:p>
        </p:txBody>
      </p:sp>
      <p:pic>
        <p:nvPicPr>
          <p:cNvPr id="18435" name="Picture 4" descr="сканирование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674688"/>
            <a:ext cx="8243887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3189288"/>
            <a:ext cx="2016126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5" descr="C:\Documents and Settings\Admin\Рабочий стол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2163" y="4413250"/>
            <a:ext cx="195897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Picture 13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7063" y="4273550"/>
            <a:ext cx="1933575" cy="2584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19" descr="C:\Documents and Settings\Admin\Рабочий стол\Рисунок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0188" y="4210050"/>
            <a:ext cx="1946275" cy="26479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-5.55556E-7 -0.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СУБТРОПИЧЕСКИЙ КЛИМАТИЧЕСКИЙ ПОЯС</a:t>
            </a:r>
            <a:endParaRPr lang="ru-RU" sz="3600" dirty="0"/>
          </a:p>
        </p:txBody>
      </p:sp>
      <p:pic>
        <p:nvPicPr>
          <p:cNvPr id="19459" name="Picture 11" descr="сканирование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" y="962025"/>
            <a:ext cx="7885113" cy="591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Рабочий стол\Рисунок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8" y="3917950"/>
            <a:ext cx="1871662" cy="2736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Рисунок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2693988"/>
            <a:ext cx="1800225" cy="25923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10" descr="Картинка 48 из 1526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3150" y="2349500"/>
            <a:ext cx="1720850" cy="24209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03993 0.0669 C -0.04896 0.08102 -0.05399 0.10209 -0.05399 0.12408 C -0.05399 0.14908 -0.04896 0.16898 -0.03993 0.18311 L 1.66667E-6 0.25 " pathEditMode="relative" rAng="0" ptsTypes="AAAAA">
                                      <p:cBhvr>
                                        <p:cTn id="9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96296E-6 L -1.94444E-6 -0.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ТРОПИЧЕСКИЙ КЛИМАТ</a:t>
            </a:r>
            <a:endParaRPr lang="ru-RU" dirty="0"/>
          </a:p>
        </p:txBody>
      </p:sp>
      <p:pic>
        <p:nvPicPr>
          <p:cNvPr id="20483" name="Picture 4" descr="сканирование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563" y="1439863"/>
            <a:ext cx="7254875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C:\Documents and Settings\Admin\Рабочий стол\Рисунок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492625"/>
            <a:ext cx="1663700" cy="2365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25 -0.25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СУБЭКВАТОРИАЛЬНЫЙ КЛИМАТ</a:t>
            </a:r>
            <a:endParaRPr lang="ru-RU" dirty="0"/>
          </a:p>
        </p:txBody>
      </p:sp>
      <p:pic>
        <p:nvPicPr>
          <p:cNvPr id="21507" name="Picture 4" descr="сканирование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4088" y="1417638"/>
            <a:ext cx="7235825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C:\Documents and Settings\Admin\Рабочий стол\Рисунок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1417638"/>
            <a:ext cx="1755775" cy="2362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ЭКВАТОРИАЛЬНИЙ ПОЯС</a:t>
            </a:r>
            <a:endParaRPr lang="ru-RU" dirty="0"/>
          </a:p>
        </p:txBody>
      </p:sp>
      <p:pic>
        <p:nvPicPr>
          <p:cNvPr id="22531" name="Picture 4" descr="сканирование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430338"/>
            <a:ext cx="7237413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C:\Documents and Settings\Admin\Рабочий стол\Рисуно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2708275"/>
            <a:ext cx="161607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7 L 0.25 0.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686800" cy="838200"/>
          </a:xfrm>
        </p:spPr>
        <p:txBody>
          <a:bodyPr/>
          <a:lstStyle/>
          <a:p>
            <a:r>
              <a:rPr lang="ru-RU" smtClean="0"/>
              <a:t>                    Угадайте климат 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3" descr="C:\Users\Crypto\Desktop\картинкипо ур\4063_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686800" cy="838200"/>
          </a:xfrm>
        </p:spPr>
        <p:txBody>
          <a:bodyPr/>
          <a:lstStyle/>
          <a:p>
            <a:r>
              <a:rPr lang="ru-RU" smtClean="0"/>
              <a:t>                    Угадайте климат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2" descr="C:\Users\Crypto\Desktop\картинкипо ур\polar-bear-chuck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161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Times New Roman</vt:lpstr>
      <vt:lpstr>Verdana</vt:lpstr>
      <vt:lpstr>Тема Office</vt:lpstr>
      <vt:lpstr>Слайд 1</vt:lpstr>
      <vt:lpstr>АРКТИЧЕСКИЙ КЛИМАТИЧЕСКИЙ ПОЯС</vt:lpstr>
      <vt:lpstr>УМЕРЕННЫЙ ПОЯС</vt:lpstr>
      <vt:lpstr>СУБТРОПИЧЕСКИЙ КЛИМАТИЧЕСКИЙ ПОЯС</vt:lpstr>
      <vt:lpstr>ТРОПИЧЕСКИЙ КЛИМАТ</vt:lpstr>
      <vt:lpstr>СУБЭКВАТОРИАЛЬНЫЙ КЛИМАТ</vt:lpstr>
      <vt:lpstr>ЭКВАТОРИАЛЬНИЙ ПОЯС</vt:lpstr>
      <vt:lpstr>                    Угадайте климат </vt:lpstr>
      <vt:lpstr>                    Угадайте климат</vt:lpstr>
      <vt:lpstr>                  Угадайте климат </vt:lpstr>
      <vt:lpstr>                     Угадайте климат </vt:lpstr>
      <vt:lpstr>Тест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Оксана</cp:lastModifiedBy>
  <cp:revision>104</cp:revision>
  <dcterms:created xsi:type="dcterms:W3CDTF">2011-07-03T07:52:21Z</dcterms:created>
  <dcterms:modified xsi:type="dcterms:W3CDTF">2016-10-10T10:01:40Z</dcterms:modified>
</cp:coreProperties>
</file>