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61" r:id="rId5"/>
    <p:sldId id="260" r:id="rId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132" y="-9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509A1-5E7C-466D-807C-AA3B7403F539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BF0DA-B1BB-4999-B5DF-271E366D7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F7AC6-6E32-498C-9753-D88B675E83D8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553AB-605F-43F9-BCCE-974D0764D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01064-649E-4A79-A42C-6FFB47689FE4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9A558-B9A9-4FEF-AE83-3A56F0FD2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898525" y="971550"/>
            <a:ext cx="801688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“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9329738" y="2613025"/>
            <a:ext cx="8032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A0E04-1BBE-4A93-85A4-711E52D3CDE7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48513-8F23-4E1E-9026-FEFC78FB9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E0133-AD37-457D-8402-E198908F2814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4906-9EE9-44B3-BCAB-E62AB0E0C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6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E8B0B-A0B0-4A65-AF5E-D8BAA80E6F02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FB271-ECF3-4D5E-8793-0A840C34B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6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7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03388-EEB9-4E92-9A9A-32DA26475A9C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05722-59B5-4786-A613-B308D0CE1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EA1BC-BBFD-4461-B1C1-37AA46A6FE03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BC100-4F17-4216-B44E-F81A73F0E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BD53F-C131-44D3-9D9C-D134975B9522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26C2A-6B96-43CE-AD6A-741F827E6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D35C3-AC78-4669-ADFF-89638AB60E74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F611B-E6E1-4353-9F51-8804AE1FC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1E3BA-7A7E-446A-BAF7-2FFB5FEE006C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C1B1C-06B4-44FD-9FAA-A1D0A93EC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FF91B-0137-4F83-8AE3-108FE28AE58C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93EF8-BBD0-47FC-A93F-B0553C1B9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49FE5-F3D6-446D-9482-F0E87269FC8A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575CD-C9C6-497A-B886-E361FC765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9DE99-5E99-4941-B454-EAB14BB58023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2867F-9642-4FF7-912B-555C63155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96BA2-7120-4777-9CC8-2C8F50821846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FA647-7C93-4BB7-B20F-EBAD4646C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9D208-D9CB-4AD3-8336-CFCA92B9D9D8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1B643-FF97-4633-B268-731B1BD61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978EA-79DA-4281-84FD-31D1A332E565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8C3C6-55D1-4208-8530-2771FF453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/>
          </p:cNvPicPr>
          <p:nvPr/>
        </p:nvPicPr>
        <p:blipFill>
          <a:blip r:embed="rId19"/>
          <a:srcRect l="3613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6"/>
          <p:cNvPicPr>
            <a:picLocks noChangeAspect="1"/>
          </p:cNvPicPr>
          <p:nvPr/>
        </p:nvPicPr>
        <p:blipFill>
          <a:blip r:embed="rId20"/>
          <a:srcRect l="35640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1" name="Picture 8"/>
          <p:cNvPicPr>
            <a:picLocks noChangeAspect="1"/>
          </p:cNvPicPr>
          <p:nvPr/>
        </p:nvPicPr>
        <p:blipFill>
          <a:blip r:embed="rId21"/>
          <a:srcRect t="28813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/>
          <p:cNvPicPr>
            <a:picLocks noChangeAspect="1"/>
          </p:cNvPicPr>
          <p:nvPr/>
        </p:nvPicPr>
        <p:blipFill>
          <a:blip r:embed="rId22"/>
          <a:srcRect b="23320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0437813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646113" y="452438"/>
            <a:ext cx="94043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3313" y="2052638"/>
            <a:ext cx="8947150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238" y="17907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D6F862-9BC5-427A-8A1C-9CA91EA82789}" type="datetimeFigureOut">
              <a:rPr lang="ru-RU"/>
              <a:pPr>
                <a:defRPr/>
              </a:pPr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118" y="3225007"/>
            <a:ext cx="3859213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088" y="295275"/>
            <a:ext cx="83820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728B01-DF65-45C1-A878-3F1A2B60F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2" r:id="rId2"/>
    <p:sldLayoutId id="2147483711" r:id="rId3"/>
    <p:sldLayoutId id="2147483710" r:id="rId4"/>
    <p:sldLayoutId id="2147483709" r:id="rId5"/>
    <p:sldLayoutId id="2147483708" r:id="rId6"/>
    <p:sldLayoutId id="2147483707" r:id="rId7"/>
    <p:sldLayoutId id="2147483706" r:id="rId8"/>
    <p:sldLayoutId id="2147483705" r:id="rId9"/>
    <p:sldLayoutId id="2147483704" r:id="rId10"/>
    <p:sldLayoutId id="2147483703" r:id="rId11"/>
    <p:sldLayoutId id="2147483714" r:id="rId12"/>
    <p:sldLayoutId id="2147483702" r:id="rId13"/>
    <p:sldLayoutId id="2147483715" r:id="rId14"/>
    <p:sldLayoutId id="2147483716" r:id="rId15"/>
    <p:sldLayoutId id="2147483701" r:id="rId16"/>
    <p:sldLayoutId id="2147483700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0" y="1282700"/>
            <a:ext cx="12088813" cy="3494088"/>
          </a:xfrm>
        </p:spPr>
        <p:txBody>
          <a:bodyPr/>
          <a:lstStyle/>
          <a:p>
            <a:pPr eaLnBrk="1" hangingPunct="1"/>
            <a:r>
              <a:rPr lang="ru-RU" sz="6000" smtClean="0"/>
              <a:t>Положительные и отрицательные числа в физике 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5700" y="4776788"/>
            <a:ext cx="8824913" cy="17303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/>
              <a:t>Презентацию выполнила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/>
              <a:t>Ученица 6 «а» класса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/>
              <a:t>Моу </a:t>
            </a:r>
            <a:r>
              <a:rPr lang="ru-RU" dirty="0" err="1" smtClean="0"/>
              <a:t>сош</a:t>
            </a:r>
            <a:r>
              <a:rPr lang="ru-RU" dirty="0" smtClean="0"/>
              <a:t> №131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/>
              <a:t>Рыльских Анастасия.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038" y="534988"/>
            <a:ext cx="10718800" cy="527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3500" y="6994525"/>
            <a:ext cx="447675" cy="10382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15925" y="177800"/>
            <a:ext cx="10013950" cy="644842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  Например, высоту здания и расстояния от школы до дома можно измерить рулеткой (линейкой), массу тела – рычажными весами, температуру – термометром, скорость автомобиля – спидометром, объем банки – мензуркой, силу тока – амперметром или гальванометром, показатель преломления воды – рефрактометром, напряжение между электродами – вольтметром, продолжительность урока – часами, мощность                        ядерного взрыва – сейсмографом, электрический заряд шарика –    электрометром или баллистическим гальванометром.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/>
          </a:p>
        </p:txBody>
      </p:sp>
      <p:pic>
        <p:nvPicPr>
          <p:cNvPr id="2150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77800"/>
            <a:ext cx="15494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75" y="889000"/>
            <a:ext cx="1281113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60038" y="3071813"/>
            <a:ext cx="1250950" cy="174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60038" y="4819650"/>
            <a:ext cx="1622425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942975" y="412750"/>
            <a:ext cx="5608638" cy="2381250"/>
          </a:xfrm>
        </p:spPr>
        <p:txBody>
          <a:bodyPr/>
          <a:lstStyle/>
          <a:p>
            <a:pPr>
              <a:lnSpc>
                <a:spcPct val="80000"/>
              </a:lnSpc>
              <a:buFont typeface="Wingdings 3" pitchFamily="18" charset="2"/>
              <a:buNone/>
            </a:pPr>
            <a:endParaRPr lang="ru-RU" sz="800" b="1" smtClean="0"/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endParaRPr lang="ru-RU" sz="800" b="1" smtClean="0"/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endParaRPr lang="ru-RU" sz="800" b="1" smtClean="0"/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400" b="1" smtClean="0"/>
              <a:t>Температура льда выражается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400" b="1" smtClean="0"/>
              <a:t>отрицательным числом.                   </a:t>
            </a:r>
            <a:endParaRPr lang="ru-RU" sz="2400" smtClean="0"/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400" smtClean="0"/>
              <a:t>                                          </a:t>
            </a:r>
            <a:r>
              <a:rPr lang="ru-RU" sz="2400" b="1" smtClean="0"/>
              <a:t>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endParaRPr lang="ru-RU" sz="2400" b="1" smtClean="0"/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400" b="1" smtClean="0"/>
              <a:t>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400" b="1" smtClean="0"/>
              <a:t>                                                         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400" b="1" smtClean="0"/>
              <a:t>    холодно  (-)     </a:t>
            </a:r>
            <a:r>
              <a:rPr lang="ru-RU" sz="2400" smtClean="0"/>
              <a:t>                                                                                                              </a:t>
            </a:r>
            <a:r>
              <a:rPr lang="ru-RU" sz="2400" b="1" smtClean="0"/>
              <a:t>тепло                                                                                                          ( + )</a:t>
            </a:r>
            <a:r>
              <a:rPr lang="ru-RU" sz="2400" smtClean="0"/>
              <a:t> </a:t>
            </a:r>
          </a:p>
        </p:txBody>
      </p:sp>
      <p:pic>
        <p:nvPicPr>
          <p:cNvPr id="26628" name="Picture 4" descr="http://chowtimes.com/wp-content/uploads/2010/07/2-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0900" y="147638"/>
            <a:ext cx="466090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250" y="3511550"/>
            <a:ext cx="7535863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1103313" y="600075"/>
            <a:ext cx="8947150" cy="5648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smtClean="0"/>
              <a:t>Работая с источниками,  я выяснила, что положительные и отрицательные числа служат для описания изменений величин. Если величина растет, то говорят, что ее изменение положительно (+), а если она убывает, то изменение называют отрицательным (–). </a:t>
            </a:r>
          </a:p>
          <a:p>
            <a:pPr>
              <a:lnSpc>
                <a:spcPct val="90000"/>
              </a:lnSpc>
            </a:pPr>
            <a:r>
              <a:rPr lang="ru-RU" sz="2400" b="1" smtClean="0"/>
              <a:t>Узнала, что больше всего отрицательные числа встречаются в точных науках,  в математике и физике.</a:t>
            </a:r>
          </a:p>
          <a:p>
            <a:pPr>
              <a:lnSpc>
                <a:spcPct val="90000"/>
              </a:lnSpc>
            </a:pPr>
            <a:r>
              <a:rPr lang="ru-RU" sz="2400" b="1" smtClean="0"/>
              <a:t> В физике отрицательные числа возникают в результате измерений, вычислений физических величин. Отрицательное число – показывает величину электрического заряда: положительно заряженные атомы - протоны,</a:t>
            </a:r>
            <a:r>
              <a:rPr lang="ru-RU" sz="2400" b="1" i="1" smtClean="0"/>
              <a:t> </a:t>
            </a:r>
            <a:r>
              <a:rPr lang="ru-RU" sz="2400" b="1" smtClean="0"/>
              <a:t>отрицательно заряженные атомы – электроны.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</TotalTime>
  <Words>147</Words>
  <Application>Microsoft Office PowerPoint</Application>
  <PresentationFormat>Произвольный</PresentationFormat>
  <Paragraphs>19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Arial</vt:lpstr>
      <vt:lpstr>Century Gothic</vt:lpstr>
      <vt:lpstr>Wingdings 3</vt:lpstr>
      <vt:lpstr>Calibri</vt:lpstr>
      <vt:lpstr>Times New Roman</vt:lpstr>
      <vt:lpstr>Ион</vt:lpstr>
      <vt:lpstr>Ион</vt:lpstr>
      <vt:lpstr>Ион</vt:lpstr>
      <vt:lpstr>Ион</vt:lpstr>
      <vt:lpstr>Положительные и отрицательные числа в физике . </vt:lpstr>
      <vt:lpstr>Слайд 2</vt:lpstr>
      <vt:lpstr>                Например, высоту здания и расстояния от школы до дома можно измерить рулеткой (линейкой), массу тела – рычажными весами, температуру – термометром, скорость автомобиля – спидометром, объем банки – мензуркой, силу тока – амперметром или гальванометром, показатель преломления воды – рефрактометром, напряжение между электродами – вольтметром, продолжительность урока – часами, мощность                        ядерного взрыва – сейсмографом, электрический заряд шарика –    электрометром или баллистическим гальванометром. 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Положительные и отрицательные числа в физике.</dc:title>
  <dc:creator>Иван</dc:creator>
  <cp:lastModifiedBy>Вера</cp:lastModifiedBy>
  <cp:revision>6</cp:revision>
  <dcterms:created xsi:type="dcterms:W3CDTF">2015-03-01T14:51:13Z</dcterms:created>
  <dcterms:modified xsi:type="dcterms:W3CDTF">2015-02-27T02:39:38Z</dcterms:modified>
</cp:coreProperties>
</file>