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Положительные и отрицательные числа в истории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 презентацию </a:t>
            </a:r>
          </a:p>
          <a:p>
            <a:r>
              <a:rPr lang="ru-RU" dirty="0" smtClean="0"/>
              <a:t>Ученица 6 а </a:t>
            </a:r>
            <a:r>
              <a:rPr lang="ru-RU" dirty="0" err="1" smtClean="0"/>
              <a:t>Болтушенко</a:t>
            </a:r>
            <a:r>
              <a:rPr lang="ru-RU" dirty="0" smtClean="0"/>
              <a:t> Дарья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9824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/>
              <a:t>Отрицательные числа появились значительно позже натуральных чисел и обыкновенных дробей. Первые сведения об отрицательных числах встречаются у китайских математиков во II в. до н. э. Положительные числа тогда толковались как имущество, а отрицательные – как долг, недостача. Но ни египтяне, ни вавилоняне, ни древние греки отрицательных чисел не знали. Лишь в VII в. индийские математики начали широко использовать отрицательные числа, но относились к ним с некоторым недоверием.</a:t>
            </a:r>
          </a:p>
        </p:txBody>
      </p:sp>
    </p:spTree>
    <p:extLst>
      <p:ext uri="{BB962C8B-B14F-4D97-AF65-F5344CB8AC3E}">
        <p14:creationId xmlns:p14="http://schemas.microsoft.com/office/powerpoint/2010/main" xmlns="" val="34576261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784" y="-16945"/>
            <a:ext cx="9429784" cy="687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23928" y="58939"/>
            <a:ext cx="52246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Древний Египет, Вавилон и Древняя Греция не использовали отрицательных чисел, а если получались отрицательные корни уравнений (при вычитании), они отвергались как невозможные. Исключение составлял Диофант, который в III веке уже знал правило знаков и умел умножать отрицательные числа. Однако он рассматривал их лишь как промежуточный этап, полезный для вычисления окончательного, положительного результата.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Впервые отрицательные числа были частично узаконены в Китае, а затем (примерно с VII века) и в Индии, где трактовались как долги (недостача), или, как у Диофанта, признавались как временные значения. Умножение и деление для отрицательных чисел тогда ещё не были определены. Полезность и законность отрицательных чисел утверждались постепенно. Индийский математик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Брахмагупта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(VII век) уже рассматривал их наравне с положительными</a:t>
            </a:r>
          </a:p>
        </p:txBody>
      </p:sp>
    </p:spTree>
    <p:extLst>
      <p:ext uri="{BB962C8B-B14F-4D97-AF65-F5344CB8AC3E}">
        <p14:creationId xmlns:p14="http://schemas.microsoft.com/office/powerpoint/2010/main" xmlns="" val="3211979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5508104" cy="6858000"/>
          </a:xfrm>
        </p:spPr>
        <p:txBody>
          <a:bodyPr>
            <a:noAutofit/>
          </a:bodyPr>
          <a:lstStyle/>
          <a:p>
            <a:r>
              <a:rPr lang="ru-RU" sz="2000" dirty="0"/>
              <a:t>В Европе признание наступило на тысячу лет позже, да и то долгое время отрицательные числа называли «ложными», «мнимыми» или «абсурдными». Первое описание их в европейской литературе появилось в «Книге абака» Леонарда Пизанского (1202 год), который трактовал отрицательные числа как долг. Бомбелли и </a:t>
            </a:r>
            <a:r>
              <a:rPr lang="ru-RU" sz="2000" dirty="0" err="1"/>
              <a:t>Жирар</a:t>
            </a:r>
            <a:r>
              <a:rPr lang="ru-RU" sz="2000" dirty="0"/>
              <a:t> в своих трудах считали отрицательные числа вполне допустимыми и полезными, в частности, для обозначения нехватки чего-либо. Даже в XVII веке Паскаль считал, что 0-4=0, так как «ничто не может быть меньше, чем </a:t>
            </a:r>
            <a:r>
              <a:rPr lang="ru-RU" sz="2000" dirty="0" smtClean="0"/>
              <a:t>ничто</a:t>
            </a:r>
            <a:r>
              <a:rPr lang="ru-RU" sz="2000" dirty="0" smtClean="0"/>
              <a:t>»</a:t>
            </a:r>
            <a:r>
              <a:rPr lang="ru-RU" sz="2000" dirty="0" smtClean="0"/>
              <a:t>. </a:t>
            </a:r>
            <a:r>
              <a:rPr lang="ru-RU" sz="2000" dirty="0"/>
              <a:t>Отголоском тех времён является то обстоятельство, что в современной арифметике операция вычитания и знак отрицательных чисел обозначаются одним и тем же символом (минус), хотя алгебраически это совершенно разные понятия.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487" y="0"/>
            <a:ext cx="414506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059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142</TotalTime>
  <Words>356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Техническая</vt:lpstr>
      <vt:lpstr>Положительные и отрицательные числа в истории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Положительные и отрицательные числа в истории </dc:title>
  <dc:creator>Пётр</dc:creator>
  <cp:lastModifiedBy>komp</cp:lastModifiedBy>
  <cp:revision>6</cp:revision>
  <dcterms:created xsi:type="dcterms:W3CDTF">2015-03-02T13:38:18Z</dcterms:created>
  <dcterms:modified xsi:type="dcterms:W3CDTF">2015-03-03T04:58:57Z</dcterms:modified>
</cp:coreProperties>
</file>