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8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4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66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9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49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201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54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29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8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856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09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978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047DF-AB1C-47DE-BE7D-B38FFBC7797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95358-DB66-416D-9CE6-6BCB4CA54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87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5152" y="-260388"/>
            <a:ext cx="9144000" cy="23876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17 комбинированного вида Кировского района Санкт-Петербурга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родителей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5152" y="2480013"/>
            <a:ext cx="9144000" cy="1655762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игрушки для детей 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руками из пробок</a:t>
            </a:r>
            <a:endParaRPr lang="ru-RU" sz="6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воспитатель 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Зайцева Клара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Саляховна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68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410" y="-147831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9781" y="1413029"/>
            <a:ext cx="10515600" cy="43513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сенсорного развития закладываются в раннем дошкольном возрасте. Ранний возраст-это «золотая пора» сенсорного воспитания.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сенсорного опыта имеет важнейшее значение для развития ребенка.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 должно осуществляться в непрерывной связи с разнообразной деятельностью(рассматривая книгу, обращаем внимание на цвет, величину, форму предметов и т.д.).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развивающие игрушки легко купить. А можно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занимательные пособия из бросового материала- пробок.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2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Сюжеты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сюжеты для подбора пробок по цвету. Повторяем цвет, развиваем мелкую моторику.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63" y="1898197"/>
            <a:ext cx="3263503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10" y="1898196"/>
            <a:ext cx="5657589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9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Разложить цветные пробки по коробочкам по цвету, протолкнуть в отверстие. Развиваем умение группировать по цвету.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" b="10385"/>
          <a:stretch/>
        </p:blipFill>
        <p:spPr>
          <a:xfrm>
            <a:off x="864295" y="2338486"/>
            <a:ext cx="5085567" cy="38994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482" y="2338486"/>
            <a:ext cx="5060515" cy="389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бусы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Закрепляем умение нанизывать пробки-бусины на веревку или толстую проволоку. Развиваем мелкую моторику.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2015331"/>
            <a:ext cx="5295900" cy="3971925"/>
          </a:xfrm>
        </p:spPr>
      </p:pic>
    </p:spTree>
    <p:extLst>
      <p:ext uri="{BB962C8B-B14F-4D97-AF65-F5344CB8AC3E}">
        <p14:creationId xmlns:p14="http://schemas.microsoft.com/office/powerpoint/2010/main" val="72502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618" y="133602"/>
            <a:ext cx="11235847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дорожки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 цветные пробки или белые от молочных продуктов с цветной вставкой обвязываются или обшиваются в тон пробки.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Повторяем цвет, величину, развиваем мелкую моторику.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  <a:p>
            <a:endParaRPr lang="ru-RU" dirty="0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2365" y="2141948"/>
            <a:ext cx="6638795" cy="385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3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Вам представлены варианты развивающих игрушек, которые, при желании, можно сделать самим;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творческих успехов и новых идей, которые воплотятся в новые развивающие игрушки для наших деток.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4022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132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детский сад № 17 комбинированного вида Кировского района Санкт-Петербурга     Презентация для родителей</vt:lpstr>
      <vt:lpstr>Сенсорное развитие.</vt:lpstr>
      <vt:lpstr>Сюжеты Небольшие сюжеты для подбора пробок по цвету. Повторяем цвет, развиваем мелкую моторику.</vt:lpstr>
      <vt:lpstr>Сортировка  Разложить цветные пробки по коробочкам по цвету, протолкнуть в отверстие. Развиваем умение группировать по цвету.</vt:lpstr>
      <vt:lpstr>Собери бусы Закрепляем умение нанизывать пробки-бусины на веревку или толстую проволоку. Развиваем мелкую моторику.</vt:lpstr>
      <vt:lpstr>Презентация PowerPoint</vt:lpstr>
      <vt:lpstr>Пожелания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варнашева</dc:creator>
  <cp:lastModifiedBy>татьяна варнашева</cp:lastModifiedBy>
  <cp:revision>23</cp:revision>
  <dcterms:created xsi:type="dcterms:W3CDTF">2016-04-15T18:39:25Z</dcterms:created>
  <dcterms:modified xsi:type="dcterms:W3CDTF">2016-10-10T18:06:24Z</dcterms:modified>
</cp:coreProperties>
</file>