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0082D-69B1-4542-89A8-4C73413ECE41}" type="datetimeFigureOut">
              <a:rPr lang="ru-RU" smtClean="0"/>
              <a:pPr/>
              <a:t>26.07.2016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6ED1-BE76-47A5-8C33-3D6936328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ru-RU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  <a:cs typeface="Rod" panose="02030509050101010101" pitchFamily="49" charset="-79"/>
              </a:rPr>
              <a:t>Экологическая газета:</a:t>
            </a:r>
            <a:br>
              <a:rPr lang="ru-RU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  <a:cs typeface="Rod" panose="02030509050101010101" pitchFamily="49" charset="-79"/>
              </a:rPr>
            </a:br>
            <a:r>
              <a:rPr lang="ru-RU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  <a:cs typeface="Rod" panose="02030509050101010101" pitchFamily="49" charset="-79"/>
              </a:rPr>
              <a:t>времена года. Весна</a:t>
            </a:r>
            <a:endParaRPr lang="ru-RU" b="1" i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  <a:cs typeface="Rod" panose="02030509050101010101" pitchFamily="49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886200"/>
            <a:ext cx="3960440" cy="17526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Подготовила:</a:t>
            </a:r>
          </a:p>
          <a:p>
            <a:pPr algn="r"/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Абельханова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 С. О</a:t>
            </a:r>
            <a:r>
              <a:rPr lang="ru-RU" dirty="0" smtClean="0">
                <a:latin typeface="Century" panose="02040604050505020304" pitchFamily="18" charset="0"/>
              </a:rPr>
              <a:t>. 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885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Природа весной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Три весенних месяца от первых лучей марта, обильного снеготаяния апреля, до радостного пробуждения природы мая. За это время природа успевает очистится от томных снежных оков, земля пропитывается влагой и умывается свежим дождем, а весь животный и растительный мир готовится к периоду роста и цветения.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789040"/>
            <a:ext cx="4586402" cy="2713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-44211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Весенние месяцы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616624"/>
          </a:xfrm>
        </p:spPr>
        <p:txBody>
          <a:bodyPr>
            <a:normAutofit/>
          </a:bodyPr>
          <a:lstStyle/>
          <a:p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Март-</a:t>
            </a:r>
            <a:r>
              <a:rPr lang="ru-RU" sz="2000" b="1" i="1" u="sng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Протальник</a:t>
            </a:r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Весна наступает, солнца прибавляет. Снежные завалы начинают таять от первых лучиков тепла. В проталинах появляются первые цветы - подснежники. И месяц получил имя -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Протальник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 Пора водить хороводы и весну красную встречать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</a:p>
          <a:p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Апрель-</a:t>
            </a:r>
            <a:r>
              <a:rPr lang="ru-RU" sz="2000" b="1" i="1" u="sng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Снегогон</a:t>
            </a:r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Потоком со всех склонов как хлынет вода.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Гонет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снег апрель прочь и зиму вместе с ним прогоняет, от того и "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Снегогоном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" прозвали. Оголяется темная и сырая земля, почва готовится к цветению, лес просыпается от пения птиц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</a:p>
          <a:p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Май-</a:t>
            </a:r>
            <a:r>
              <a:rPr lang="ru-RU" sz="2000" b="1" i="1" u="sng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Травень</a:t>
            </a:r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Весна одевает природу в новые чистые одежки. радостно щебечут птицы. На земле быстро прорастает трава, из почек на ветвях деревьев прорываются молодые листики, каких-то несколько дней и лес не узнать - шумит листвой. Месяц роста травы и зелени так и назвали -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Травень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6048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Наблюдения за весенними явлениями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328592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Таяние </a:t>
            </a:r>
            <a:r>
              <a:rPr lang="ru-RU" sz="2000" b="1" i="1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снега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начинается в первой половине апреля. Его вызывает солнце, которое уже достаточно высоко поднимается над горизонтом. Воздух вокруг наполняется журчанием ручьев, которые могут спровоцировать начало половодья – явного весеннего признака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sz="1800" b="1" i="1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Весенний ледоход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 завораживает и вызывает опасения. Скованные льдом реки еще нескоро смогут избавиться от своих оков, но как только солнце наберет свою силу, они взбунтуются и постараются своим течением расколоть панцирь льда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sz="18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Проталины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 появляются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везде, где снежный покров был наиболее тонким. Именно появление проталин говорит о том, что зима сдала свои права, и началось новое время года. </a:t>
            </a:r>
            <a:endParaRPr lang="ru-RU" sz="1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800" b="1" i="1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почки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на деревьях появляются в конце апреля - в начале мая. Трава уже пробила свои зеленые стебли, а деревья готовятся одеть зеленые наряды. Листья распустятся быстро и внезапно.</a:t>
            </a:r>
          </a:p>
        </p:txBody>
      </p:sp>
    </p:spTree>
    <p:extLst>
      <p:ext uri="{BB962C8B-B14F-4D97-AF65-F5344CB8AC3E}">
        <p14:creationId xmlns:p14="http://schemas.microsoft.com/office/powerpoint/2010/main" val="246568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5"/>
            <a:ext cx="4104456" cy="3004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2655"/>
            <a:ext cx="4111352" cy="3004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857" y="3573016"/>
            <a:ext cx="4111352" cy="2928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4104456" cy="292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3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Развивающие игры весной</a:t>
            </a:r>
            <a:endParaRPr lang="ru-RU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«Весенняя веточка»</a:t>
            </a:r>
            <a:endParaRPr lang="ru-RU" sz="2000" b="1" i="1" u="sng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начале весны, во время прогулки насобирайте недавно сломанные веточки с сохранившимися набухшими почками, а дома поместите их в вазу с водой. Малыш может непосредственно наблюдать, как из почек появляются листики. А свежая зелень придаст вашему дому атмосферу весны и свежести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ru-RU" sz="18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«Ищем подснежник»</a:t>
            </a:r>
            <a:endParaRPr lang="ru-RU" sz="1800" b="1" i="1" u="sng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Воспитатель сообщаем детям, что в лесу вырос подснежник, но нужно его найти. Играя в роль водящего, воспитатель просит детей закрыть глаза и прячет в комнате подснежник (вырезанный из бумаги цветок). Тот, кто найдет цветок, станет водящим. Он снова прячет цветок. Игра продолжается.</a:t>
            </a:r>
          </a:p>
        </p:txBody>
      </p:sp>
    </p:spTree>
    <p:extLst>
      <p:ext uri="{BB962C8B-B14F-4D97-AF65-F5344CB8AC3E}">
        <p14:creationId xmlns:p14="http://schemas.microsoft.com/office/powerpoint/2010/main" val="2258257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Подвижные игры весной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«Лягушата»</a:t>
            </a:r>
            <a:endParaRPr lang="ru-RU" sz="1800" b="1" i="1" u="sng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На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площадке рисуется мелом круг, символизирующий болото. Малыши бочком стоят вдоль круга, как лягушата на берегу болота. Взрослый читает стишок: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Поскакали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по дорожке, лягушки, вытянувши ножки,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Ква-ква-ква-ква-</a:t>
            </a:r>
            <a:r>
              <a:rPr lang="ru-RU" sz="1800" b="1" dirty="0" err="1" smtClean="0">
                <a:solidFill>
                  <a:schemeClr val="accent4">
                    <a:lumMod val="50000"/>
                  </a:schemeClr>
                </a:solidFill>
              </a:rPr>
              <a:t>ква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Скачут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, вытянувши ножки.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это время малыши прыгают друг за другом по кругу. А когда стих окончен, нужно запрыгнуть в круг. </a:t>
            </a:r>
            <a:endParaRPr lang="ru-RU" sz="1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i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«Лужи»</a:t>
            </a:r>
            <a:endParaRPr lang="ru-RU" sz="1800" b="1" i="1" u="sng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На полу - листы бумаги (можно вырезать овалы). Это лужи. Дети пытаются перепрыгнуть через все лужи - сначала через небольшие, затем те, которые побольше. Тот, кто перепрыгнет через самую большую лужу, станет победителем.</a:t>
            </a:r>
          </a:p>
          <a:p>
            <a:pPr marL="0" indent="0">
              <a:buNone/>
            </a:pPr>
            <a:endParaRPr lang="ru-RU" sz="18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7247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548680"/>
            <a:ext cx="3322712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Долго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шла весна тайком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От ветров и стужи,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А сегодня – прямиком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Шлепает по лужам,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Гонит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талые снега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С гомоном и звоном,   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Чтобы выстелить луга                               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Бархатом зеленым.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«Скоро, скоро быть теплу!» -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Эту новость первой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Барабанит по стеклу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Серой лапкой верба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…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(Я. Аким)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995937" y="548680"/>
            <a:ext cx="4690864" cy="568863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Зима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недаром злится,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Прошла её пора -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Весна в окно стучится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гонит со двора.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всё засуетилось,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Всё нудит зиму вон,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жаворонки в небе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Уж подняли трезвон.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Зима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ещё хлопочет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на Весну ворчит.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Та ей в глаза хохочет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пуще лишь шумит...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Взбесилась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ведьма злая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И, снегу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захватя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Пустила, убегая,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 прекрасное дитя.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Весне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горя мало:</a:t>
            </a:r>
          </a:p>
          <a:p>
            <a:pPr marL="0" indent="0" algn="ctr">
              <a:buNone/>
            </a:pP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Умылася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 в снегу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И лишь румяней стала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Наперекор врагу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(Ф. Тютчев)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0225" y="0"/>
            <a:ext cx="8229600" cy="8415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entury" panose="02040604050505020304" pitchFamily="18" charset="0"/>
              </a:rPr>
              <a:t>Русские поэты о весне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672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712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</vt:lpstr>
      <vt:lpstr>Rod</vt:lpstr>
      <vt:lpstr>Тема Office</vt:lpstr>
      <vt:lpstr>Экологическая газета: времена года. Весна</vt:lpstr>
      <vt:lpstr>Природа весной</vt:lpstr>
      <vt:lpstr>Весенние месяцы</vt:lpstr>
      <vt:lpstr>Наблюдения за весенними явлениями</vt:lpstr>
      <vt:lpstr>Презентация PowerPoint</vt:lpstr>
      <vt:lpstr>Развивающие игры весной</vt:lpstr>
      <vt:lpstr>Подвижные игры весной</vt:lpstr>
      <vt:lpstr>Русские поэты о весне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мечта</dc:title>
  <dc:creator>Татьяна</dc:creator>
  <cp:lastModifiedBy>Microsoft Office</cp:lastModifiedBy>
  <cp:revision>15</cp:revision>
  <dcterms:created xsi:type="dcterms:W3CDTF">2015-03-01T14:17:37Z</dcterms:created>
  <dcterms:modified xsi:type="dcterms:W3CDTF">2016-07-26T20:23:26Z</dcterms:modified>
</cp:coreProperties>
</file>