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ustom.xml" ContentType="application/vnd.openxmlformats-officedocument.custom-properties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0"/>
  </p:notesMasterIdLst>
  <p:sldIdLst>
    <p:sldId id="299" r:id="rId2"/>
    <p:sldId id="275" r:id="rId3"/>
    <p:sldId id="300" r:id="rId4"/>
    <p:sldId id="287" r:id="rId5"/>
    <p:sldId id="277" r:id="rId6"/>
    <p:sldId id="301" r:id="rId7"/>
    <p:sldId id="302" r:id="rId8"/>
    <p:sldId id="261" r:id="rId9"/>
    <p:sldId id="262" r:id="rId10"/>
    <p:sldId id="265" r:id="rId11"/>
    <p:sldId id="264" r:id="rId12"/>
    <p:sldId id="263" r:id="rId13"/>
    <p:sldId id="266" r:id="rId14"/>
    <p:sldId id="267" r:id="rId15"/>
    <p:sldId id="268" r:id="rId16"/>
    <p:sldId id="269" r:id="rId17"/>
    <p:sldId id="270" r:id="rId18"/>
    <p:sldId id="280" r:id="rId19"/>
    <p:sldId id="271" r:id="rId20"/>
    <p:sldId id="272" r:id="rId21"/>
    <p:sldId id="273" r:id="rId22"/>
    <p:sldId id="278" r:id="rId23"/>
    <p:sldId id="279" r:id="rId24"/>
    <p:sldId id="281" r:id="rId25"/>
    <p:sldId id="282" r:id="rId26"/>
    <p:sldId id="283" r:id="rId27"/>
    <p:sldId id="284" r:id="rId28"/>
    <p:sldId id="286" r:id="rId29"/>
    <p:sldId id="285" r:id="rId30"/>
    <p:sldId id="298" r:id="rId31"/>
    <p:sldId id="296" r:id="rId32"/>
    <p:sldId id="297" r:id="rId33"/>
    <p:sldId id="290" r:id="rId34"/>
    <p:sldId id="291" r:id="rId35"/>
    <p:sldId id="292" r:id="rId36"/>
    <p:sldId id="293" r:id="rId37"/>
    <p:sldId id="294" r:id="rId38"/>
    <p:sldId id="295" r:id="rId3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71" d="100"/>
          <a:sy n="71" d="100"/>
        </p:scale>
        <p:origin x="-1134" y="-7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39F318AB-FA1D-4EAE-9D6B-660E9841565C}" type="datetimeFigureOut">
              <a:rPr lang="ru-RU"/>
              <a:pPr>
                <a:defRPr/>
              </a:pPr>
              <a:t>10.10.2016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17566DC8-EE3B-4CFB-8676-1A119C30B38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9459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554FD03-6CB0-4977-8216-F9B76056286F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46083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487A7F5-A993-4D52-BDE5-63CDD38292AF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48131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3700D9E-CDCB-4F17-AC30-78E329347205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50179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D05B191-2710-4684-AF3C-A638460091F8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017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52227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5FD07C3-9180-421D-8966-89BD44154952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17</a:t>
            </a:fld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222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54275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CBD43A6-704E-4B47-BC19-78B4B63B55B0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18</a:t>
            </a:fld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27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56323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6B014AF-DBB7-4C7E-96AF-CFD7683D3710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</a:t>
            </a:fld>
            <a:endParaRPr lang="ru-R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32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58371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604C90D-21BC-4342-AD48-A5C10E7AF311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</a:t>
            </a:fld>
            <a:endParaRPr lang="ru-RU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837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60419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33FFDE4-3889-4775-81D2-58A6467A3665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21</a:t>
            </a:fld>
            <a:endParaRPr lang="ru-RU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041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62467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9709034-845B-4A92-878A-1A6D58DEEF2F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22</a:t>
            </a:fld>
            <a:endParaRPr lang="ru-RU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246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64515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74DF6DD-5496-4D96-AEA7-BA8CBA6459B3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23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1747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A20C622-E9FC-42B9-AE89-CED90737BC05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451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66563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D4E0AA7-82F1-45B6-96B4-12F242F65382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</a:t>
            </a:fld>
            <a:endParaRPr lang="ru-RU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656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68611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B3D8574-7F00-4803-A036-988C819A5669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25</a:t>
            </a:fld>
            <a:endParaRPr lang="ru-RU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861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70659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2CA85B5-513B-4569-9BAB-438716418760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26</a:t>
            </a:fld>
            <a:endParaRPr lang="ru-RU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065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72707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AA47F3A-AB51-42D4-9C70-E95A410D2267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27</a:t>
            </a:fld>
            <a:endParaRPr lang="ru-RU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270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74755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E8404AA-7307-432D-B9D3-80F33FA2FD3A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28</a:t>
            </a:fld>
            <a:endParaRPr lang="ru-RU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76803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E88AE13-4501-4B5E-9341-D95517399947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1507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98C0C1D-462C-4EE1-A42E-1FAB803F5CF0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3795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7219320-65A5-4E6A-981F-9D0CC6D47340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5843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F1B0D6E-A246-49A4-8F7A-2315A3E5AFEC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7891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29CB24F-7701-47A7-8306-5205A1B8DA51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9939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2E7E3C8-3468-45F1-8F39-8535C3EF0899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41987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9582D3B-7108-4021-95BB-D9D922ADE84B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44035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4E8E71C-F9A6-41BA-886C-A98350C89FA9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C767B6-14DE-4BD9-AE6E-2148EFCB9304}" type="datetimeFigureOut">
              <a:rPr lang="ru-RU"/>
              <a:pPr>
                <a:defRPr/>
              </a:pPr>
              <a:t>10.10.2016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9B5410-1A97-4DEF-8599-14797B2ED4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4EDB3E-CF84-476F-8EAB-AB0CB80548D3}" type="datetimeFigureOut">
              <a:rPr lang="ru-RU"/>
              <a:pPr>
                <a:defRPr/>
              </a:pPr>
              <a:t>10.10.2016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54FFC4-F1D5-4607-B145-3873B4D62E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BA2E75-E208-4E8B-B3DF-FB6BE20C407B}" type="datetimeFigureOut">
              <a:rPr lang="ru-RU"/>
              <a:pPr>
                <a:defRPr/>
              </a:pPr>
              <a:t>10.10.2016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243F25-B03F-46F5-A27C-B867316AB8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E9B268-442F-48FF-8057-6C43DE232BC6}" type="datetimeFigureOut">
              <a:rPr lang="ru-RU"/>
              <a:pPr>
                <a:defRPr/>
              </a:pPr>
              <a:t>10.10.2016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05CBFB-B64C-4522-97B5-D1C4E48A69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B7730F-9AB2-4080-B6BF-66727521A196}" type="datetimeFigureOut">
              <a:rPr lang="ru-RU"/>
              <a:pPr>
                <a:defRPr/>
              </a:pPr>
              <a:t>10.10.2016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7EA44A-87A3-4061-BF98-5C59122CE91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85735E-813D-4244-B6F0-79C3827610F2}" type="datetimeFigureOut">
              <a:rPr lang="ru-RU"/>
              <a:pPr>
                <a:defRPr/>
              </a:pPr>
              <a:t>10.10.2016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4CAFFE-7F2D-4CFD-A81A-10FD06956B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FCA01A-D9EA-4342-AAC1-73391A875902}" type="datetimeFigureOut">
              <a:rPr lang="ru-RU"/>
              <a:pPr>
                <a:defRPr/>
              </a:pPr>
              <a:t>10.10.2016</a:t>
            </a:fld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D9CCC4-3497-4988-ABFE-3154F22302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9BDFCB-B6FA-4C53-ACDD-C1805ACE9939}" type="datetimeFigureOut">
              <a:rPr lang="ru-RU"/>
              <a:pPr>
                <a:defRPr/>
              </a:pPr>
              <a:t>10.10.2016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22F7F5-F8CC-4D49-9969-04511157EC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5C08F6-A07E-407D-9978-E3329FC6035C}" type="datetimeFigureOut">
              <a:rPr lang="ru-RU"/>
              <a:pPr>
                <a:defRPr/>
              </a:pPr>
              <a:t>10.10.2016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A6D16D-932A-4428-913B-09D01A6E7D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F8A101-4239-4277-AC60-0D20F6FE09BA}" type="datetimeFigureOut">
              <a:rPr lang="ru-RU"/>
              <a:pPr>
                <a:defRPr/>
              </a:pPr>
              <a:t>10.10.2016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1F4461-AD39-4DFA-B111-1BD111605B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0EB8F9-5AD4-4FAF-BD70-E1C688BA9719}" type="datetimeFigureOut">
              <a:rPr lang="ru-RU"/>
              <a:pPr>
                <a:defRPr/>
              </a:pPr>
              <a:t>10.10.2016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7D55EC-0282-48C4-BDC9-C07890BF2D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7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A0D3117-BECA-470E-8148-BBDAFA97FF46}" type="datetimeFigureOut">
              <a:rPr lang="ru-RU"/>
              <a:pPr>
                <a:defRPr/>
              </a:pPr>
              <a:t>10.10.2016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8F7E70C-272C-4611-92CC-0004013B69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0" r:id="rId2"/>
    <p:sldLayoutId id="2147483669" r:id="rId3"/>
    <p:sldLayoutId id="2147483668" r:id="rId4"/>
    <p:sldLayoutId id="2147483667" r:id="rId5"/>
    <p:sldLayoutId id="2147483666" r:id="rId6"/>
    <p:sldLayoutId id="2147483665" r:id="rId7"/>
    <p:sldLayoutId id="2147483664" r:id="rId8"/>
    <p:sldLayoutId id="2147483663" r:id="rId9"/>
    <p:sldLayoutId id="2147483662" r:id="rId10"/>
    <p:sldLayoutId id="214748366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9pPr>
    </p:titleStyle>
    <p:bodyStyle>
      <a:lvl1pPr marL="547688" indent="-411163" algn="l" rtl="0" eaLnBrk="0" fontAlgn="base" hangingPunct="0">
        <a:spcBef>
          <a:spcPct val="20000"/>
        </a:spcBef>
        <a:spcAft>
          <a:spcPct val="0"/>
        </a:spcAft>
        <a:buClr>
          <a:srgbClr val="000000"/>
        </a:buClr>
        <a:buSzPct val="65000"/>
        <a:buFont typeface="Wingdings 2" pitchFamily="18" charset="2"/>
        <a:buChar char="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363" indent="-282575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itchFamily="18" charset="2"/>
        <a:buChar char="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475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itchFamily="2" charset="2"/>
        <a:buChar char="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2550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itchFamily="18" charset="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4638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hyperlink" Target="http://www.artdesign-msk.ru/" TargetMode="Externa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hyperlink" Target="http://www.championat.com/olympic12/_judo12.html" TargetMode="Externa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hyperlink" Target="http://www.championat.com/olympic12/tags/9671_1/alija-mustafina.html" TargetMode="Externa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hyperlink" Target="http://www.championat.com/olympic12/tags/9681_1/ilja-zakharov.html" TargetMode="Externa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hyperlink" Target="http://www.championat.com/olympic12/_wrestling12.html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2" descr="http://0.tqn.com/d/gocanada/1/0/S/5/-/-/vancouver201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 descr="http://timesofindia.indiatimes.com/photo/15028251.cms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19245012">
            <a:off x="1304986" y="2318378"/>
            <a:ext cx="5715000" cy="30718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1714488"/>
            <a:ext cx="8286808" cy="1684339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5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ОЛИМПИЙСКИЕ ИГРЫ</a:t>
            </a:r>
            <a:r>
              <a:rPr lang="ru-RU" sz="5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/>
            </a:r>
            <a:br>
              <a:rPr lang="ru-RU" sz="5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</a:br>
            <a:r>
              <a:rPr lang="ru-RU" sz="48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18" charset="0"/>
              </a:rPr>
              <a:t>«встречаем  олимпиаду»</a:t>
            </a:r>
            <a:r>
              <a:rPr lang="ru-RU" sz="4800" dirty="0" smtClean="0">
                <a:solidFill>
                  <a:srgbClr val="FF0000"/>
                </a:solidFill>
              </a:rPr>
              <a:t/>
            </a:r>
            <a:br>
              <a:rPr lang="ru-RU" sz="4800" dirty="0" smtClean="0">
                <a:solidFill>
                  <a:srgbClr val="FF0000"/>
                </a:solidFill>
              </a:rPr>
            </a:br>
            <a:endParaRPr lang="ru-RU" sz="4800" dirty="0" smtClean="0">
              <a:solidFill>
                <a:srgbClr val="FF0000"/>
              </a:solidFill>
            </a:endParaRPr>
          </a:p>
        </p:txBody>
      </p:sp>
      <p:pic>
        <p:nvPicPr>
          <p:cNvPr id="13318" name="Picture 6" descr="70bea720444516edf262b7f5690a74d6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5127625"/>
            <a:ext cx="2987675" cy="15414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1.81314E-6 L 0.98229 0.00763 " pathEditMode="relative" rAng="0" ptsTypes="AA">
                                      <p:cBhvr>
                                        <p:cTn id="6" dur="50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91" y="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 marL="548640" indent="-411480" algn="just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b="1" u="sng" dirty="0"/>
              <a:t>Зимние Олимпийские игры 1976 в Инсбруке (Австрия) </a:t>
            </a:r>
          </a:p>
          <a:p>
            <a:pPr marL="548640" indent="-411480" algn="just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dirty="0" smtClean="0"/>
              <a:t>Организаторы </a:t>
            </a:r>
            <a:r>
              <a:rPr lang="ru-RU" dirty="0"/>
              <a:t>провозгласили эти соревнования"Играми простоты«. Выбранный талисман — снеговик </a:t>
            </a:r>
            <a:r>
              <a:rPr lang="ru-RU" dirty="0" err="1"/>
              <a:t>Олимпиямандл</a:t>
            </a:r>
            <a:r>
              <a:rPr lang="ru-RU" dirty="0"/>
              <a:t> должен был отражать именно это качество.</a:t>
            </a:r>
          </a:p>
          <a:p>
            <a:pPr marL="548640" indent="-411480" algn="just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endParaRPr lang="ru-RU" dirty="0"/>
          </a:p>
        </p:txBody>
      </p:sp>
      <p:pic>
        <p:nvPicPr>
          <p:cNvPr id="34819" name="Picture 2" descr="C:\Users\123\Desktop\img-olymp-3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4857750" y="2054225"/>
            <a:ext cx="2857500" cy="28575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b="1" u="sng" dirty="0"/>
              <a:t>Зимние Олимпийские игры 1980 в Лейк-Плэсиде (США): 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dirty="0"/>
              <a:t> Енот </a:t>
            </a:r>
            <a:r>
              <a:rPr lang="ru-RU" dirty="0" err="1"/>
              <a:t>Рони</a:t>
            </a:r>
            <a:r>
              <a:rPr lang="ru-RU" dirty="0"/>
              <a:t> был выбран талисманом, поскольку раскраска мордочки этого традиционного для Америки животного напоминает защитные очки и зимнюю шапку олимпийцев. Впервые талисман был изображен спортсменом одного из зимнего видов спорта.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endParaRPr lang="ru-RU" dirty="0"/>
          </a:p>
        </p:txBody>
      </p:sp>
      <p:pic>
        <p:nvPicPr>
          <p:cNvPr id="36867" name="Picture 2" descr="C:\Users\123\Desktop\img-olymp-4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4929188" y="2125663"/>
            <a:ext cx="3286125" cy="32861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757738" cy="5043488"/>
          </a:xfrm>
        </p:spPr>
        <p:txBody>
          <a:bodyPr>
            <a:normAutofit fontScale="85000" lnSpcReduction="10000"/>
          </a:bodyPr>
          <a:lstStyle/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b="1" u="sng" dirty="0" smtClean="0"/>
              <a:t>Зимние Олимпийские игры 1984 в Сараево (Югославия): 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dirty="0" smtClean="0"/>
              <a:t> Талисман волчонок </a:t>
            </a:r>
            <a:r>
              <a:rPr lang="ru-RU" dirty="0" err="1" smtClean="0"/>
              <a:t>Вучко</a:t>
            </a:r>
            <a:r>
              <a:rPr lang="ru-RU" dirty="0" smtClean="0"/>
              <a:t> был выбран из шести кандидатов в результате голосования читателей трех популярных югославских газет. Этот символ был воспринят неоднозначно, поскольку волк традиционно имеет устрашающий образ. По замыслу создателей, волчонок символизировал желание человека «подружиться с животными и стать ближе к природе».</a:t>
            </a:r>
            <a:endParaRPr lang="ru-RU" dirty="0"/>
          </a:p>
        </p:txBody>
      </p:sp>
      <p:pic>
        <p:nvPicPr>
          <p:cNvPr id="38915" name="Picture 2" descr="C:\Users\123\Desktop\img-olymp-5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6048375" y="1743075"/>
            <a:ext cx="2738438" cy="273843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0962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b="1" u="sng" dirty="0" smtClean="0"/>
              <a:t>Зимние Олимпийские игры 1988 в Калгари (Канада): 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dirty="0" smtClean="0"/>
              <a:t> Полярные медведи </a:t>
            </a:r>
            <a:r>
              <a:rPr lang="ru-RU" dirty="0" err="1" smtClean="0"/>
              <a:t>Хайди</a:t>
            </a:r>
            <a:r>
              <a:rPr lang="ru-RU" dirty="0" smtClean="0"/>
              <a:t> и </a:t>
            </a:r>
            <a:r>
              <a:rPr lang="ru-RU" dirty="0" err="1" smtClean="0"/>
              <a:t>Хоуди</a:t>
            </a:r>
            <a:r>
              <a:rPr lang="ru-RU" dirty="0" smtClean="0"/>
              <a:t> — первый парный талисман (по легенде — это брат с сестрой, а их имена образованы от слова </a:t>
            </a:r>
            <a:r>
              <a:rPr lang="ru-RU" dirty="0" err="1" smtClean="0"/>
              <a:t>hi</a:t>
            </a:r>
            <a:r>
              <a:rPr lang="ru-RU" dirty="0" smtClean="0"/>
              <a:t> (привет))</a:t>
            </a:r>
          </a:p>
          <a:p>
            <a:pPr eaLnBrk="1" hangingPunct="1"/>
            <a:endParaRPr lang="ru-RU" dirty="0" smtClean="0"/>
          </a:p>
        </p:txBody>
      </p:sp>
      <p:pic>
        <p:nvPicPr>
          <p:cNvPr id="40963" name="Picture 2" descr="C:\Users\123\Desktop\img-olymp-6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6048375" y="1714500"/>
            <a:ext cx="2768600" cy="276701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3010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b="1" u="sng" dirty="0" smtClean="0"/>
              <a:t>Зимние Олимпийские игры 1992 в </a:t>
            </a:r>
            <a:r>
              <a:rPr lang="ru-RU" b="1" u="sng" dirty="0" err="1" smtClean="0"/>
              <a:t>Альбервилле</a:t>
            </a:r>
            <a:r>
              <a:rPr lang="ru-RU" b="1" u="sng" dirty="0" smtClean="0"/>
              <a:t> (Франция):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dirty="0" smtClean="0"/>
              <a:t>Талисманом Игр стал горный эльф </a:t>
            </a:r>
            <a:r>
              <a:rPr lang="ru-RU" dirty="0" err="1" smtClean="0"/>
              <a:t>Мажик</a:t>
            </a:r>
            <a:r>
              <a:rPr lang="ru-RU" dirty="0" smtClean="0"/>
              <a:t>, представший в образе звезды, раскрашенной в национальные цвета Франции.</a:t>
            </a:r>
          </a:p>
          <a:p>
            <a:pPr eaLnBrk="1" hangingPunct="1"/>
            <a:endParaRPr lang="ru-RU" dirty="0" smtClean="0"/>
          </a:p>
        </p:txBody>
      </p:sp>
      <p:pic>
        <p:nvPicPr>
          <p:cNvPr id="43011" name="Picture 2" descr="C:\Users\123\Desktop\img-olymp-7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6048375" y="1671638"/>
            <a:ext cx="2809875" cy="280987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5058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829175" cy="4972050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b="1" u="sng" dirty="0" smtClean="0"/>
              <a:t>Зимние Олимпийские игры 1994, </a:t>
            </a:r>
            <a:r>
              <a:rPr lang="ru-RU" b="1" u="sng" dirty="0" err="1" smtClean="0"/>
              <a:t>Лиллехаммер</a:t>
            </a:r>
            <a:r>
              <a:rPr lang="ru-RU" b="1" u="sng" dirty="0" smtClean="0"/>
              <a:t> (Норвегия): 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dirty="0" smtClean="0"/>
              <a:t> На Играх в </a:t>
            </a:r>
            <a:r>
              <a:rPr lang="ru-RU" dirty="0" err="1" smtClean="0"/>
              <a:t>Лиллехаммере</a:t>
            </a:r>
            <a:r>
              <a:rPr lang="ru-RU" dirty="0" smtClean="0"/>
              <a:t> впервые талисманами стали люди: мальчик и девочка Хокон и Кристин — брат и сестра из норвежского фольклора.</a:t>
            </a:r>
          </a:p>
          <a:p>
            <a:pPr eaLnBrk="1" hangingPunct="1"/>
            <a:endParaRPr lang="ru-RU" dirty="0" smtClean="0"/>
          </a:p>
        </p:txBody>
      </p:sp>
      <p:pic>
        <p:nvPicPr>
          <p:cNvPr id="45059" name="Picture 2" descr="C:\Users\123\Desktop\img-olymp-8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6048375" y="1528763"/>
            <a:ext cx="2952750" cy="29527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7106" name="Содержимое 2"/>
          <p:cNvSpPr>
            <a:spLocks noGrp="1"/>
          </p:cNvSpPr>
          <p:nvPr>
            <p:ph sz="half" idx="1"/>
          </p:nvPr>
        </p:nvSpPr>
        <p:spPr>
          <a:xfrm>
            <a:off x="142875" y="1643063"/>
            <a:ext cx="5214938" cy="4929187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b="1" u="sng" dirty="0" smtClean="0"/>
              <a:t>Зимние Олимпийские игры 1998 в Нагано (Япония): 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dirty="0" smtClean="0"/>
              <a:t> </a:t>
            </a:r>
            <a:r>
              <a:rPr lang="ru-RU" dirty="0" err="1" smtClean="0"/>
              <a:t>Сноулетс</a:t>
            </a:r>
            <a:r>
              <a:rPr lang="ru-RU" dirty="0" smtClean="0"/>
              <a:t> — совята </a:t>
            </a:r>
            <a:r>
              <a:rPr lang="ru-RU" dirty="0" err="1" smtClean="0"/>
              <a:t>Сукки</a:t>
            </a:r>
            <a:r>
              <a:rPr lang="ru-RU" dirty="0" smtClean="0"/>
              <a:t>, </a:t>
            </a:r>
            <a:r>
              <a:rPr lang="ru-RU" dirty="0" err="1" smtClean="0"/>
              <a:t>Нокки</a:t>
            </a:r>
            <a:r>
              <a:rPr lang="ru-RU" dirty="0" smtClean="0"/>
              <a:t>, </a:t>
            </a:r>
            <a:r>
              <a:rPr lang="ru-RU" dirty="0" err="1" smtClean="0"/>
              <a:t>Лекки</a:t>
            </a:r>
            <a:r>
              <a:rPr lang="ru-RU" dirty="0" smtClean="0"/>
              <a:t>, </a:t>
            </a:r>
            <a:r>
              <a:rPr lang="ru-RU" dirty="0" err="1" smtClean="0"/>
              <a:t>Цукки</a:t>
            </a:r>
            <a:r>
              <a:rPr lang="ru-RU" dirty="0" smtClean="0"/>
              <a:t>, которые символизируют «мудрость» и четыре времени года.</a:t>
            </a:r>
          </a:p>
          <a:p>
            <a:pPr eaLnBrk="1" hangingPunct="1"/>
            <a:endParaRPr lang="ru-RU" dirty="0" smtClean="0"/>
          </a:p>
        </p:txBody>
      </p:sp>
      <p:pic>
        <p:nvPicPr>
          <p:cNvPr id="47107" name="Picture 2" descr="C:\Users\123\Desktop\img-olymp-9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5310188" y="1524000"/>
            <a:ext cx="3690937" cy="369093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900613" cy="4525963"/>
          </a:xfrm>
        </p:spPr>
        <p:txBody>
          <a:bodyPr>
            <a:normAutofit lnSpcReduction="10000"/>
          </a:bodyPr>
          <a:lstStyle/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b="1" u="sng" dirty="0"/>
              <a:t>Зимние Олимпийские игры 2010 в Ванкувере (Канада): 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dirty="0"/>
              <a:t> У зимних Игр 2010 года была группа талисманов: </a:t>
            </a:r>
            <a:r>
              <a:rPr lang="ru-RU" dirty="0" err="1"/>
              <a:t>Куачи</a:t>
            </a:r>
            <a:r>
              <a:rPr lang="ru-RU" dirty="0"/>
              <a:t> и Мига — для Олимпийских игр, </a:t>
            </a:r>
            <a:r>
              <a:rPr lang="ru-RU" dirty="0" err="1"/>
              <a:t>Суми</a:t>
            </a:r>
            <a:r>
              <a:rPr lang="ru-RU" dirty="0"/>
              <a:t> — для </a:t>
            </a:r>
            <a:r>
              <a:rPr lang="ru-RU" dirty="0" err="1"/>
              <a:t>Паралимпийских</a:t>
            </a:r>
            <a:r>
              <a:rPr lang="ru-RU" dirty="0"/>
              <a:t> игр. Также был </a:t>
            </a:r>
            <a:r>
              <a:rPr lang="ru-RU" dirty="0" smtClean="0"/>
              <a:t>создан «неофициальный</a:t>
            </a:r>
            <a:r>
              <a:rPr lang="ru-RU" dirty="0"/>
              <a:t>» талисман, так называемый «друг» — </a:t>
            </a:r>
            <a:r>
              <a:rPr lang="ru-RU" dirty="0" err="1"/>
              <a:t>Мукмук</a:t>
            </a:r>
            <a:r>
              <a:rPr lang="ru-RU" dirty="0"/>
              <a:t>.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endParaRPr lang="ru-RU" dirty="0"/>
          </a:p>
        </p:txBody>
      </p:sp>
      <p:pic>
        <p:nvPicPr>
          <p:cNvPr id="49155" name="Picture 2" descr="C:\Users\123\Desktop\img-olymp-1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5857875" y="1285875"/>
            <a:ext cx="2714625" cy="54292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9458" name="Picture 2" descr="C:\Users\123\Desktop\0.pn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214282" y="357166"/>
            <a:ext cx="8552558" cy="5857916"/>
          </a:xfrm>
          <a:ln w="88900" cap="sq" cmpd="thickThin">
            <a:solidFill>
              <a:srgbClr val="FFFF00"/>
            </a:solidFill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1"/>
                </a:solidFill>
              </a:rPr>
              <a:t>Талисманы Сочи-2014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5043488" cy="4972050"/>
          </a:xfrm>
        </p:spPr>
        <p:txBody>
          <a:bodyPr>
            <a:normAutofit fontScale="92500" lnSpcReduction="20000"/>
          </a:bodyPr>
          <a:lstStyle/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dirty="0" smtClean="0"/>
              <a:t>Горный спасатель-альпинист Леопард живет в кроне огромного дерева, которое растет на самой высокой скале в заснеженных горах Кавказа. Он всегда готов прийти на помощь и не раз спасал расположенную неподалеку деревню от лавин.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endParaRPr lang="ru-RU" dirty="0" smtClean="0"/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dirty="0" smtClean="0"/>
              <a:t>Леопард – прекрасный </a:t>
            </a:r>
            <a:r>
              <a:rPr lang="ru-RU" dirty="0" err="1" smtClean="0"/>
              <a:t>сноубордист</a:t>
            </a:r>
            <a:r>
              <a:rPr lang="ru-RU" dirty="0" smtClean="0"/>
              <a:t>, он научил этому виду спорта всех своих друзей и соседей. У Леопарда веселый нрав, он не может жить в одиночестве и очень любит танцевать.</a:t>
            </a:r>
            <a:endParaRPr lang="ru-RU" dirty="0"/>
          </a:p>
        </p:txBody>
      </p:sp>
      <p:pic>
        <p:nvPicPr>
          <p:cNvPr id="53251" name="Picture 2" descr="C:\Users\123\Desktop\fbd1f0c0c116ad7736a6fa0045101eb9.pn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5572125" y="1714500"/>
            <a:ext cx="3443288" cy="43053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италия\DSC0529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3071810"/>
            <a:ext cx="5655322" cy="3786190"/>
          </a:xfrm>
          <a:prstGeom prst="rect">
            <a:avLst/>
          </a:prstGeom>
          <a:noFill/>
        </p:spPr>
      </p:pic>
      <p:pic>
        <p:nvPicPr>
          <p:cNvPr id="1027" name="Picture 3" descr="E:\италия\DSCN0271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786314" y="3071810"/>
            <a:ext cx="5369982" cy="4027487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0"/>
            <a:ext cx="7643866" cy="500042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1"/>
                </a:solidFill>
              </a:rPr>
              <a:t>Из истории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6386" name="Содержимое 2"/>
          <p:cNvSpPr>
            <a:spLocks noGrp="1"/>
          </p:cNvSpPr>
          <p:nvPr>
            <p:ph idx="1"/>
          </p:nvPr>
        </p:nvSpPr>
        <p:spPr>
          <a:xfrm>
            <a:off x="0" y="357166"/>
            <a:ext cx="8858280" cy="3000396"/>
          </a:xfrm>
        </p:spPr>
        <p:txBody>
          <a:bodyPr/>
          <a:lstStyle/>
          <a:p>
            <a:pPr algn="just" eaLnBrk="1" hangingPunct="1">
              <a:buNone/>
            </a:pPr>
            <a:r>
              <a:rPr lang="ru-RU" dirty="0" smtClean="0"/>
              <a:t>     Первые Олимпийские игры состоялись в 776 году до н.э. Родиной игр является Древняя Греция, а именно почитаемое греками святилище Олимпия, расположенное в западной части Пелопоннесского полуострова. Здесь до сих пор зажигается олимпийский огонь современных Игр. Отсюда начинается факельная эстафета.</a:t>
            </a:r>
          </a:p>
        </p:txBody>
      </p:sp>
      <p:pic>
        <p:nvPicPr>
          <p:cNvPr id="1028" name="Picture 4" descr="E:\италия\DSCN0279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-1071602" y="3071810"/>
            <a:ext cx="6392868" cy="4794652"/>
          </a:xfrm>
          <a:prstGeom prst="rect">
            <a:avLst/>
          </a:prstGeom>
          <a:noFill/>
        </p:spPr>
      </p:pic>
      <p:pic>
        <p:nvPicPr>
          <p:cNvPr id="1029" name="Picture 5" descr="E:\италия\DSCN0293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5143504" y="3071810"/>
            <a:ext cx="6608241" cy="4956181"/>
          </a:xfrm>
          <a:prstGeom prst="rect">
            <a:avLst/>
          </a:prstGeom>
          <a:noFill/>
        </p:spPr>
      </p:pic>
      <p:pic>
        <p:nvPicPr>
          <p:cNvPr id="1030" name="Picture 6" descr="E:\италия\DSCN0304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0" y="0"/>
            <a:ext cx="9975875" cy="7481906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60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2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2000"/>
                            </p:stCondLst>
                            <p:childTnLst>
                              <p:par>
                                <p:cTn id="13" presetID="5" presetClass="entr" presetSubtype="10" fill="hold" nodeType="after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2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85750" y="214313"/>
            <a:ext cx="4357688" cy="6357937"/>
          </a:xfrm>
        </p:spPr>
        <p:txBody>
          <a:bodyPr>
            <a:normAutofit fontScale="77500" lnSpcReduction="20000"/>
          </a:bodyPr>
          <a:lstStyle/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dirty="0" smtClean="0"/>
              <a:t>За полярным кругом в ледяном иглу живет белый мишка. В его доме все сделано изо льда и снега: снежный душ, кровать, компьютер и даже спортивные тренажеры.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endParaRPr lang="ru-RU" dirty="0" smtClean="0"/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dirty="0" smtClean="0"/>
              <a:t>Белый мишка с раннего детства воспитывался полярниками. Именно они научили его кататься на лыжах, бегать на коньках и играть в керлинг. Но больше всего белому мишке понравилось кататься на спортивных санках. Он стал настоящим саночником и бобслеистом, а его друзья – тюлени и морские котики - с удовольствием наблюдают за его победами. Теперь они вместе устраивают соревнования по этим видам спорта, и долгой полярной ночью им некогда скучать!</a:t>
            </a:r>
            <a:endParaRPr lang="ru-RU" dirty="0"/>
          </a:p>
        </p:txBody>
      </p:sp>
      <p:pic>
        <p:nvPicPr>
          <p:cNvPr id="55299" name="Picture 2" descr="C:\Users\123\Desktop\37571d3cb9c29881ee7c983d204f8648.pn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5397500" y="1500188"/>
            <a:ext cx="3746500" cy="46831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85750"/>
            <a:ext cx="4038600" cy="5840413"/>
          </a:xfrm>
        </p:spPr>
        <p:txBody>
          <a:bodyPr>
            <a:normAutofit fontScale="85000" lnSpcReduction="10000"/>
          </a:bodyPr>
          <a:lstStyle/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dirty="0" smtClean="0"/>
              <a:t>Зайка – самая активная жительница зимнего леса. Ее друзья всегда удивляются – и как она все успевает!? Ведь Зайка не только успевает учиться в Лесной Академии на «отлично», помогать маме в семейном ресторанчике «Лесная запруда», но и участвовать в различных спортивных соревнованиях. Зайка уверяет своих друзей, что у нее нет никакого секрета: просто она очень любит спорт. А еще она любит петь и танцевать.</a:t>
            </a:r>
            <a:endParaRPr lang="ru-RU" dirty="0"/>
          </a:p>
        </p:txBody>
      </p:sp>
      <p:pic>
        <p:nvPicPr>
          <p:cNvPr id="57347" name="Picture 2" descr="C:\Users\123\Desktop\cbf597dc80b3bf5121a5d0e6f0993974.pn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5143500" y="1123950"/>
            <a:ext cx="3714750" cy="464343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1"/>
                </a:solidFill>
              </a:rPr>
              <a:t>Олимпийский стадион 2014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59394" name="Picture 2" descr="C:\Users\123\Desktop\1251644298_1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214313" y="1214438"/>
            <a:ext cx="8780462" cy="492918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61442" name="Picture 2" descr="C:\Users\123\Desktop\22a67090d8906129bb865c7c61d369e1_big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357188" y="285750"/>
            <a:ext cx="8286750" cy="62150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63490" name="Picture 2" descr="C:\Users\123\Desktop\full-8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214313" y="714375"/>
            <a:ext cx="8726487" cy="50720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537" name="Picture 2" descr="C:\Users\123\Desktop\centre_b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500" y="47625"/>
            <a:ext cx="9015413" cy="6761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585" name="Picture 2" descr="C:\Users\123\Desktop\soch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3" y="149225"/>
            <a:ext cx="8643937" cy="6505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633" name="Picture 2" descr="C:\Users\123\Desktop\25321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63" y="714375"/>
            <a:ext cx="8131175" cy="4570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81" name="Picture 2" descr="C:\Users\123\Desktop\23.07.09_0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" y="1079500"/>
            <a:ext cx="8382000" cy="469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729" name="Picture 2" descr="C:\Users\123\Desktop\x_170c1c0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3" y="0"/>
            <a:ext cx="57531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3730" name="Picture 3" descr="C:\Users\123\Desktop\6C40F71D4DC77A2A1B58FC72295A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448050" y="2928938"/>
            <a:ext cx="5695950" cy="3781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2" descr="http://0.tqn.com/d/gocanada/1/0/S/5/-/-/vancouver201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63" y="142875"/>
            <a:ext cx="8229600" cy="11430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b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Интересные факты о древних Олимпийских играх</a:t>
            </a:r>
            <a:r>
              <a:rPr lang="ru-RU" sz="3600" smtClean="0"/>
              <a:t> </a:t>
            </a:r>
          </a:p>
        </p:txBody>
      </p:sp>
      <p:pic>
        <p:nvPicPr>
          <p:cNvPr id="4098" name="Picture 2" descr="http://www.ellada-russia.ru/images/portal/flame_lighting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20936189">
            <a:off x="5637079" y="4009252"/>
            <a:ext cx="3304582" cy="24288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6388" name="Содержимое 2"/>
          <p:cNvSpPr>
            <a:spLocks noGrp="1"/>
          </p:cNvSpPr>
          <p:nvPr>
            <p:ph idx="1"/>
          </p:nvPr>
        </p:nvSpPr>
        <p:spPr>
          <a:xfrm>
            <a:off x="142875" y="1214438"/>
            <a:ext cx="8543925" cy="4911725"/>
          </a:xfrm>
        </p:spPr>
        <p:txBody>
          <a:bodyPr/>
          <a:lstStyle/>
          <a:p>
            <a:pPr eaLnBrk="1" hangingPunct="1"/>
            <a:r>
              <a:rPr lang="ru-RU" sz="360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Атлеты-олимпийцы соревновались обнаженными</a:t>
            </a:r>
            <a:r>
              <a:rPr lang="ru-RU" sz="36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endParaRPr lang="ru-RU" sz="3600" b="1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eaLnBrk="1" hangingPunct="1"/>
            <a:r>
              <a:rPr lang="ru-RU" sz="360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Повар - первый чемпион олимпийских игр</a:t>
            </a:r>
            <a:r>
              <a:rPr lang="ru-RU" sz="36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endParaRPr lang="ru-RU" sz="3600" b="1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eaLnBrk="1" hangingPunct="1"/>
            <a:r>
              <a:rPr lang="ru-RU" sz="360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Вместо медалей - оливковая ветвь</a:t>
            </a:r>
          </a:p>
          <a:p>
            <a:pPr eaLnBrk="1" hangingPunct="1"/>
            <a:r>
              <a:rPr lang="ru-RU" sz="360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Бег был единственным видом соревнований</a:t>
            </a:r>
          </a:p>
          <a:p>
            <a:pPr eaLnBrk="1" hangingPunct="1"/>
            <a:r>
              <a:rPr lang="ru-RU" sz="360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Панкратион - это древний вид борьбы без правил</a:t>
            </a:r>
            <a:r>
              <a:rPr lang="ru-RU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</a:p>
          <a:p>
            <a:pPr eaLnBrk="1" hangingPunct="1">
              <a:buNone/>
            </a:pPr>
            <a:endParaRPr lang="ru-RU" sz="2800" b="1" i="1" dirty="0" smtClean="0"/>
          </a:p>
          <a:p>
            <a:pPr eaLnBrk="1" hangingPunct="1"/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/>
          </p:cNvSpPr>
          <p:nvPr>
            <p:ph type="title"/>
          </p:nvPr>
        </p:nvSpPr>
        <p:spPr bwMode="auto"/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ru-RU" smtClean="0">
                <a:ln>
                  <a:noFill/>
                </a:ln>
                <a:solidFill>
                  <a:schemeClr val="tx1"/>
                </a:solidFill>
                <a:effectLst/>
              </a:rPr>
              <a:t>ОЛИМПИАДА В ЛОНДОНЕ</a:t>
            </a:r>
          </a:p>
        </p:txBody>
      </p:sp>
      <p:sp>
        <p:nvSpPr>
          <p:cNvPr id="75778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75779" name="Picture 5" descr="i?id=456458914-71-7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4213" y="1628775"/>
            <a:ext cx="7127875" cy="4608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/>
          </p:cNvSpPr>
          <p:nvPr>
            <p:ph type="title"/>
          </p:nvPr>
        </p:nvSpPr>
        <p:spPr bwMode="auto"/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>
              <a:defRPr/>
            </a:pPr>
            <a:r>
              <a:rPr lang="ru-RU" sz="3700" smtClean="0">
                <a:ln>
                  <a:noFill/>
                </a:ln>
                <a:solidFill>
                  <a:schemeClr val="tx1"/>
                </a:solidFill>
                <a:effectLst/>
              </a:rPr>
              <a:t/>
            </a:r>
            <a:br>
              <a:rPr lang="ru-RU" sz="3700" smtClean="0">
                <a:ln>
                  <a:noFill/>
                </a:ln>
                <a:solidFill>
                  <a:schemeClr val="tx1"/>
                </a:solidFill>
                <a:effectLst/>
              </a:rPr>
            </a:br>
            <a:r>
              <a:rPr lang="ru-RU" sz="3700" smtClean="0">
                <a:ln>
                  <a:noFill/>
                </a:ln>
                <a:solidFill>
                  <a:schemeClr val="tx1"/>
                </a:solidFill>
                <a:effectLst/>
              </a:rPr>
              <a:t/>
            </a:r>
            <a:br>
              <a:rPr lang="ru-RU" sz="3700" smtClean="0">
                <a:ln>
                  <a:noFill/>
                </a:ln>
                <a:solidFill>
                  <a:schemeClr val="tx1"/>
                </a:solidFill>
                <a:effectLst/>
              </a:rPr>
            </a:br>
            <a:r>
              <a:rPr lang="ru-RU" sz="3700" smtClean="0">
                <a:ln>
                  <a:noFill/>
                </a:ln>
                <a:solidFill>
                  <a:schemeClr val="tx1"/>
                </a:solidFill>
                <a:effectLst/>
              </a:rPr>
              <a:t/>
            </a:r>
            <a:br>
              <a:rPr lang="ru-RU" sz="3700" smtClean="0">
                <a:ln>
                  <a:noFill/>
                </a:ln>
                <a:solidFill>
                  <a:schemeClr val="tx1"/>
                </a:solidFill>
                <a:effectLst/>
              </a:rPr>
            </a:br>
            <a:r>
              <a:rPr lang="ru-RU" sz="3700" smtClean="0">
                <a:ln>
                  <a:noFill/>
                </a:ln>
                <a:solidFill>
                  <a:schemeClr val="tx1"/>
                </a:solidFill>
                <a:effectLst/>
              </a:rPr>
              <a:t>Талисманами Олимпиады в Лондоне в 2012 году стали одноглазые существа</a:t>
            </a:r>
            <a:br>
              <a:rPr lang="ru-RU" sz="3700" smtClean="0">
                <a:ln>
                  <a:noFill/>
                </a:ln>
                <a:solidFill>
                  <a:schemeClr val="tx1"/>
                </a:solidFill>
                <a:effectLst/>
              </a:rPr>
            </a:br>
            <a:r>
              <a:rPr lang="ru-RU" sz="3700" smtClean="0">
                <a:ln>
                  <a:noFill/>
                </a:ln>
                <a:solidFill>
                  <a:schemeClr val="tx1"/>
                </a:solidFill>
                <a:effectLst/>
              </a:rPr>
              <a:t>  </a:t>
            </a:r>
          </a:p>
        </p:txBody>
      </p:sp>
      <p:sp>
        <p:nvSpPr>
          <p:cNvPr id="76802" name="Rectangle 3"/>
          <p:cNvSpPr>
            <a:spLocks noGrp="1"/>
          </p:cNvSpPr>
          <p:nvPr>
            <p:ph type="body" idx="1"/>
          </p:nvPr>
        </p:nvSpPr>
        <p:spPr>
          <a:xfrm>
            <a:off x="539750" y="2276475"/>
            <a:ext cx="7920038" cy="4032250"/>
          </a:xfrm>
        </p:spPr>
        <p:txBody>
          <a:bodyPr/>
          <a:lstStyle/>
          <a:p>
            <a:endParaRPr lang="ru-RU" smtClean="0"/>
          </a:p>
        </p:txBody>
      </p:sp>
      <p:pic>
        <p:nvPicPr>
          <p:cNvPr id="76803" name="Picture 5" descr="Талисманы олимпийских игр в Лондоне 2012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68538" y="2565400"/>
            <a:ext cx="4319587" cy="3671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/>
          </p:cNvSpPr>
          <p:nvPr>
            <p:ph type="title"/>
          </p:nvPr>
        </p:nvSpPr>
        <p:spPr bwMode="auto"/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endParaRPr lang="ru-RU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77826" name="Rectangle 3"/>
          <p:cNvSpPr>
            <a:spLocks noGrp="1"/>
          </p:cNvSpPr>
          <p:nvPr>
            <p:ph type="body" idx="1"/>
          </p:nvPr>
        </p:nvSpPr>
        <p:spPr>
          <a:xfrm>
            <a:off x="457200" y="836613"/>
            <a:ext cx="8229600" cy="5472112"/>
          </a:xfrm>
        </p:spPr>
        <p:txBody>
          <a:bodyPr/>
          <a:lstStyle/>
          <a:p>
            <a:r>
              <a:rPr lang="ru-RU" sz="2400" smtClean="0"/>
              <a:t>XXX летняя Олимпиада стала историей, в Лондоне потушили олимпийский огонь. Более двух недель каждый третий на планете болел, страдал и радовался за своих спортсменов. По итогам лондонской Олимпиады, сборная России заняла третье место по количеству завоеванных наград и четвертое - в общекомандном зачете. Первое место - за командой США, на втором - китайцы, а хозяева Олимпиады - сборная Великобритании - замыкает тройку. На счету наших спортсменов 82 медали, из них 24 - высшей пробы, 25 - серебряных и 33 бронзовых. Мы превзошли свой собственный результат, показанный в Пекине, причем как по "золоту", так и по общему количеству медалей.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/>
          </p:cNvSpPr>
          <p:nvPr>
            <p:ph type="title"/>
          </p:nvPr>
        </p:nvSpPr>
        <p:spPr bwMode="auto"/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>
              <a:defRPr/>
            </a:pPr>
            <a:r>
              <a:rPr lang="ru-RU" sz="3700" smtClean="0">
                <a:ln>
                  <a:noFill/>
                </a:ln>
                <a:solidFill>
                  <a:schemeClr val="tx1"/>
                </a:solidFill>
                <a:effectLst/>
              </a:rPr>
              <a:t>Российские победители Олимпиады в Лондоне 2012 год</a:t>
            </a:r>
          </a:p>
        </p:txBody>
      </p:sp>
      <p:sp>
        <p:nvSpPr>
          <p:cNvPr id="78850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ru-RU" sz="2000" b="1" smtClean="0"/>
              <a:t>1. Арсен Галстян</a:t>
            </a:r>
            <a:r>
              <a:rPr lang="ru-RU" sz="2000" smtClean="0"/>
              <a:t> – этот спортсмен недаром оказался на первой строке нашего рейтинга: краснодарский дзюдоист, воспитанник заслуженного тренера </a:t>
            </a:r>
            <a:r>
              <a:rPr lang="ru-RU" sz="2000" b="1" smtClean="0"/>
              <a:t>Игоря Романова</a:t>
            </a:r>
            <a:r>
              <a:rPr lang="ru-RU" sz="2000" smtClean="0"/>
              <a:t>, выиграл первую золотую олимпийскую медаль в истории России </a:t>
            </a:r>
            <a:r>
              <a:rPr lang="ru-RU" sz="2000" b="1" u="sng" smtClean="0">
                <a:hlinkClick r:id="rId2"/>
              </a:rPr>
              <a:t>на турнире по дзюдо в Лондоне-2012</a:t>
            </a:r>
            <a:r>
              <a:rPr lang="ru-RU" sz="2000" smtClean="0"/>
              <a:t>. Последняя датирована 1980 годом: тогда чемпионом в полулёгком весе стал </a:t>
            </a:r>
            <a:r>
              <a:rPr lang="ru-RU" sz="2000" b="1" smtClean="0"/>
              <a:t>Николай Солодухин</a:t>
            </a:r>
            <a:r>
              <a:rPr lang="ru-RU" sz="2000" smtClean="0"/>
              <a:t>. На пути к этой медали Галстян сначала бросил на "юко" действующего чемпиона мира Ришода Собирова, а затем в финале на 41-й секунде эффектным "иппоном" разделался со своим давним соперником </a:t>
            </a:r>
            <a:r>
              <a:rPr lang="ru-RU" sz="2000" b="1" smtClean="0"/>
              <a:t>Хироаки Хираокой</a:t>
            </a:r>
            <a:r>
              <a:rPr lang="ru-RU" sz="2000" smtClean="0"/>
              <a:t> из Японии. Став олимпийским чемпионом, 23-летний Арсен Галстян также открыл счёт золотым медалям сборной на Играх в Лондоне.</a:t>
            </a:r>
            <a:br>
              <a:rPr lang="ru-RU" sz="2000" smtClean="0"/>
            </a:br>
            <a:r>
              <a:rPr lang="ru-RU" sz="2000" smtClean="0"/>
              <a:t/>
            </a:r>
            <a:br>
              <a:rPr lang="ru-RU" sz="2000" smtClean="0"/>
            </a:br>
            <a:r>
              <a:rPr lang="ru-RU" sz="2000" smtClean="0"/>
              <a:t>  </a:t>
            </a:r>
          </a:p>
          <a:p>
            <a:pPr>
              <a:lnSpc>
                <a:spcPct val="90000"/>
              </a:lnSpc>
            </a:pPr>
            <a:r>
              <a:rPr lang="ru-RU" sz="2000" i="1" smtClean="0"/>
              <a:t> </a:t>
            </a:r>
            <a:endParaRPr lang="ru-RU" sz="2000" smtClean="0"/>
          </a:p>
          <a:p>
            <a:pPr>
              <a:lnSpc>
                <a:spcPct val="90000"/>
              </a:lnSpc>
            </a:pPr>
            <a:endParaRPr lang="ru-RU" sz="2000" smtClean="0"/>
          </a:p>
        </p:txBody>
      </p:sp>
      <p:pic>
        <p:nvPicPr>
          <p:cNvPr id="78851" name="Picture 5" descr="Арсен Галстян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292725" y="4652963"/>
            <a:ext cx="2932113" cy="1966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/>
          </p:cNvSpPr>
          <p:nvPr>
            <p:ph type="title"/>
          </p:nvPr>
        </p:nvSpPr>
        <p:spPr bwMode="auto"/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endParaRPr lang="ru-RU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79874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endParaRPr lang="ru-RU" sz="2000" b="1" smtClean="0"/>
          </a:p>
          <a:p>
            <a:pPr>
              <a:lnSpc>
                <a:spcPct val="90000"/>
              </a:lnSpc>
            </a:pPr>
            <a:endParaRPr lang="ru-RU" sz="2000" b="1" smtClean="0"/>
          </a:p>
          <a:p>
            <a:pPr>
              <a:lnSpc>
                <a:spcPct val="90000"/>
              </a:lnSpc>
            </a:pPr>
            <a:endParaRPr lang="ru-RU" sz="2000" b="1" smtClean="0"/>
          </a:p>
          <a:p>
            <a:pPr>
              <a:lnSpc>
                <a:spcPct val="90000"/>
              </a:lnSpc>
            </a:pPr>
            <a:r>
              <a:rPr lang="ru-RU" sz="2000" b="1" smtClean="0">
                <a:hlinkClick r:id="rId2" tooltip="Алия Мустафина"/>
              </a:rPr>
              <a:t>Алия Мустафина</a:t>
            </a:r>
            <a:r>
              <a:rPr lang="ru-RU" sz="2000" smtClean="0"/>
              <a:t> – об этой девочке заговорили сразу с момента появления её на международной арене спортивной гимнастики. Абсолютная чемпионка мира в 2010 году имела в своём активе один из сложнейших винтовых прыжков – "2,5 Юрченко". Тот самый, который в апреле 2011-ого чуть было не поставил крест на её спортивной карьере. Получив серьёзнейшую травму – разрыв крестообразных связок – не многие смогли бы задуматься о том, чтобы менее чем через 1,5 года попасть на Олимпийские игры, да ещё и выиграть золото. Но Алие это оказалось под силу. Тот прыжок она, конечно, не восстановила, но победа на брусьях от этого не становится менее ценной. К тому же у 17-летней олимпийской чемпионки ещё всё впереди, и, может быть, в Рио-де-Жанейро она добавит в свой актив золотую награду и в этом виде.</a:t>
            </a:r>
            <a:br>
              <a:rPr lang="ru-RU" sz="2000" smtClean="0"/>
            </a:br>
            <a:endParaRPr lang="ru-RU" sz="2000" smtClean="0"/>
          </a:p>
        </p:txBody>
      </p:sp>
      <p:pic>
        <p:nvPicPr>
          <p:cNvPr id="79875" name="Picture 5" descr="Алия Мустафина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68313" y="260350"/>
            <a:ext cx="2952750" cy="2181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/>
          </p:cNvSpPr>
          <p:nvPr>
            <p:ph type="title"/>
          </p:nvPr>
        </p:nvSpPr>
        <p:spPr bwMode="auto"/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endParaRPr lang="ru-RU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80898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endParaRPr lang="ru-RU" sz="2400" b="1" smtClean="0"/>
          </a:p>
          <a:p>
            <a:pPr>
              <a:lnSpc>
                <a:spcPct val="90000"/>
              </a:lnSpc>
            </a:pPr>
            <a:r>
              <a:rPr lang="ru-RU" sz="2400" b="1" smtClean="0">
                <a:hlinkClick r:id="rId2" tooltip="Илья Захаров"/>
              </a:rPr>
              <a:t>Илья Захаров</a:t>
            </a:r>
            <a:r>
              <a:rPr lang="ru-RU" sz="2400" smtClean="0"/>
              <a:t> – в прыжках в воду с трёхметрового трамплина он сотворил настоящее чудо, поставив золотую олимпийскую точку в многолетней гегемонии китайских спортсменов. При этом Илья побил своих соперников их же оружием – идеально поставленным входом в воду. И сделал это уверенно и красиво. Обойдя ближайшего преследователя Цин Кая на 14,15 балла, Захаров стал первым в российской истории прыжков в воду олимпийским чемпионом. Этот успех подарил всем болельщикам радость, которую не знали со времён Дмитрия Саутина.</a:t>
            </a:r>
            <a:br>
              <a:rPr lang="ru-RU" sz="2400" smtClean="0"/>
            </a:br>
            <a:endParaRPr lang="ru-RU" sz="2400" smtClean="0"/>
          </a:p>
        </p:txBody>
      </p:sp>
      <p:pic>
        <p:nvPicPr>
          <p:cNvPr id="80899" name="Picture 5" descr="Илья Захаров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0638" y="0"/>
            <a:ext cx="3759200" cy="198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/>
          </p:cNvSpPr>
          <p:nvPr>
            <p:ph type="title"/>
          </p:nvPr>
        </p:nvSpPr>
        <p:spPr bwMode="auto"/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endParaRPr lang="ru-RU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81922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endParaRPr lang="ru-RU" sz="2400" b="1" smtClean="0"/>
          </a:p>
          <a:p>
            <a:pPr>
              <a:lnSpc>
                <a:spcPct val="90000"/>
              </a:lnSpc>
            </a:pPr>
            <a:r>
              <a:rPr lang="ru-RU" sz="2400" b="1" smtClean="0"/>
              <a:t>Елена Лашманова</a:t>
            </a:r>
            <a:r>
              <a:rPr lang="ru-RU" sz="2400" smtClean="0"/>
              <a:t> – 20-летняя спортсменка, воспитанница </a:t>
            </a:r>
            <a:r>
              <a:rPr lang="ru-RU" sz="2400" b="1" smtClean="0"/>
              <a:t>Виктор</a:t>
            </a:r>
            <a:r>
              <a:rPr lang="ru-RU" sz="2400" b="1" smtClean="0">
                <a:latin typeface="Arial" charset="0"/>
              </a:rPr>
              <a:t>а</a:t>
            </a:r>
            <a:r>
              <a:rPr lang="ru-RU" sz="2400" b="1" smtClean="0"/>
              <a:t> Чегина</a:t>
            </a:r>
            <a:r>
              <a:rPr lang="ru-RU" sz="2400" smtClean="0"/>
              <a:t>, на своей первой Олимпиаде выступила просто блестяще, одержав красивую победу, да ещё и с мировым рекордом. Задачи выиграть перед ней не стояло, главное было сдерживать китайскую легкоатлетку и постараться финишировать в тройке. Однако сил у Елены хватило гораздо на большее: за два километра до финиша она начала ускоряться, и вскоре настигла и обошла олимпийскую чемпионку Пекина </a:t>
            </a:r>
            <a:r>
              <a:rPr lang="ru-RU" sz="2400" b="1" smtClean="0"/>
              <a:t>Ольгу Каниськину</a:t>
            </a:r>
            <a:r>
              <a:rPr lang="ru-RU" sz="2400" smtClean="0"/>
              <a:t>, а затем пересекла финишную черту с 7-секундным преимуществом и мировым рекордом.</a:t>
            </a:r>
            <a:br>
              <a:rPr lang="ru-RU" sz="2400" smtClean="0"/>
            </a:br>
            <a:endParaRPr lang="ru-RU" sz="2400" smtClean="0"/>
          </a:p>
        </p:txBody>
      </p:sp>
      <p:pic>
        <p:nvPicPr>
          <p:cNvPr id="81923" name="Picture 5" descr="Елена Лашманова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0638" y="0"/>
            <a:ext cx="3471862" cy="184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/>
          </p:cNvSpPr>
          <p:nvPr>
            <p:ph type="title"/>
          </p:nvPr>
        </p:nvSpPr>
        <p:spPr bwMode="auto"/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endParaRPr lang="ru-RU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82946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endParaRPr lang="ru-RU" sz="2400" b="1" smtClean="0"/>
          </a:p>
          <a:p>
            <a:pPr>
              <a:lnSpc>
                <a:spcPct val="90000"/>
              </a:lnSpc>
            </a:pPr>
            <a:endParaRPr lang="ru-RU" sz="2400" b="1" smtClean="0"/>
          </a:p>
          <a:p>
            <a:pPr>
              <a:lnSpc>
                <a:spcPct val="90000"/>
              </a:lnSpc>
            </a:pPr>
            <a:r>
              <a:rPr lang="ru-RU" sz="2400" b="1" smtClean="0"/>
              <a:t>Дмитрий Мусэрский / Владимир Алекно</a:t>
            </a:r>
            <a:r>
              <a:rPr lang="ru-RU" sz="2400" smtClean="0"/>
              <a:t> – этот дуэт, безусловно, заслуживает того, чтобы оказаться в нашем списке олимпийских героев за финальный матч с бразильцами, из которого россияне вышли в ранге победителей. Главный тренер сборной </a:t>
            </a:r>
            <a:r>
              <a:rPr lang="ru-RU" sz="2400" b="1" smtClean="0"/>
              <a:t>Владимир Алекно</a:t>
            </a:r>
            <a:r>
              <a:rPr lang="ru-RU" sz="2400" smtClean="0"/>
              <a:t> не побоялся сломать стереотип и пойти на эксперимент, переведя </a:t>
            </a:r>
            <a:r>
              <a:rPr lang="ru-RU" sz="2400" b="1" smtClean="0"/>
              <a:t>Дмитрия Мусэрского</a:t>
            </a:r>
            <a:r>
              <a:rPr lang="ru-RU" sz="2400" smtClean="0"/>
              <a:t> в диагональ, а Михайлова на место второго доигровщика. Благодаря этому решению, преобразилась и вся команда. И как результат – долгожданная победа, спустя 32 года. А Дмитрий Мусэрский удостоен звания лучшего игрока финала.</a:t>
            </a:r>
            <a:br>
              <a:rPr lang="ru-RU" sz="2400" smtClean="0"/>
            </a:br>
            <a:r>
              <a:rPr lang="ru-RU" sz="2400" smtClean="0"/>
              <a:t/>
            </a:r>
            <a:br>
              <a:rPr lang="ru-RU" sz="2400" smtClean="0"/>
            </a:br>
            <a:endParaRPr lang="ru-RU" sz="2400" smtClean="0"/>
          </a:p>
        </p:txBody>
      </p:sp>
      <p:pic>
        <p:nvPicPr>
          <p:cNvPr id="82947" name="Picture 5" descr="Дмитрий Мусэрский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0638" y="0"/>
            <a:ext cx="2967037" cy="206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/>
          </p:cNvSpPr>
          <p:nvPr>
            <p:ph type="title"/>
          </p:nvPr>
        </p:nvSpPr>
        <p:spPr bwMode="auto"/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endParaRPr lang="ru-RU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83970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endParaRPr lang="ru-RU" sz="2400" b="1" smtClean="0"/>
          </a:p>
          <a:p>
            <a:pPr>
              <a:lnSpc>
                <a:spcPct val="80000"/>
              </a:lnSpc>
            </a:pPr>
            <a:endParaRPr lang="ru-RU" sz="2400" b="1" smtClean="0"/>
          </a:p>
          <a:p>
            <a:pPr>
              <a:lnSpc>
                <a:spcPct val="80000"/>
              </a:lnSpc>
            </a:pPr>
            <a:endParaRPr lang="ru-RU" sz="2400" b="1" smtClean="0"/>
          </a:p>
          <a:p>
            <a:pPr>
              <a:lnSpc>
                <a:spcPct val="80000"/>
              </a:lnSpc>
            </a:pPr>
            <a:r>
              <a:rPr lang="ru-RU" sz="2400" b="1" smtClean="0"/>
              <a:t>Наталья Воробьёва</a:t>
            </a:r>
            <a:r>
              <a:rPr lang="ru-RU" sz="2400" smtClean="0"/>
              <a:t> – также стала одной из тех, кто навсегда вписал своё имя золотыми буквами в историю мирового и российского спорта. Эффектно и легко уложив на лопатки всех своих соперниц, она стала первой олимпийской чемпионкой России </a:t>
            </a:r>
            <a:r>
              <a:rPr lang="ru-RU" sz="2400" b="1" u="sng" smtClean="0">
                <a:hlinkClick r:id="rId2"/>
              </a:rPr>
              <a:t>на турнире по борьбе в Лондоне-2012</a:t>
            </a:r>
            <a:r>
              <a:rPr lang="ru-RU" sz="2400" smtClean="0"/>
              <a:t>. Ещё весной этого года о ней говорили лишь как о восходящей звезде вольной борьбы. Тогда Наталья одержала верх над пятикратной чемпионкой мира из Болгарии Станко Златевой, сейчас после олимпийского триумфа уже можно не сомневаться её звезда взошла всерьёз и надолго.</a:t>
            </a:r>
            <a:br>
              <a:rPr lang="ru-RU" sz="2400" smtClean="0"/>
            </a:br>
            <a:endParaRPr lang="ru-RU" sz="2400" smtClean="0"/>
          </a:p>
        </p:txBody>
      </p:sp>
      <p:pic>
        <p:nvPicPr>
          <p:cNvPr id="83971" name="Picture 5" descr="Наталья Воробьёва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1179513"/>
            <a:ext cx="5689600" cy="38163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1"/>
                </a:solidFill>
              </a:rPr>
              <a:t>Виды спорта на Олимпиаде в Сочи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dirty="0" smtClean="0"/>
              <a:t>Биатлон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dirty="0" smtClean="0"/>
              <a:t>Бобслей: бобслей, скелетон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dirty="0" smtClean="0"/>
              <a:t>Конькобежный спорт: конькобежный спорт, фигурное катание, шорт-трек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dirty="0" smtClean="0"/>
              <a:t>Кёрлинг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dirty="0" smtClean="0"/>
              <a:t>Лыжный спорт: горнолыжный спорт, лыжное двоеборье, лыжные гонки, прыжки на лыжах с трамплина, сноубординг, фристайл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dirty="0" smtClean="0"/>
              <a:t>Санный спорт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dirty="0" smtClean="0"/>
              <a:t>Хоккей с шайбой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dirty="0" smtClean="0"/>
              <a:t>Прыжки на лыжах с трамплина среди женщин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dirty="0" smtClean="0"/>
              <a:t>Скелетон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857256"/>
          </a:xfr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1"/>
                </a:solidFill>
              </a:rPr>
              <a:t>Олимпийская клятва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8434" name="Содержимое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3643313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dirty="0" smtClean="0"/>
              <a:t>	Текст Олимпийской клятвы спортсменов: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dirty="0" smtClean="0"/>
              <a:t>	«От имени всех спортсменов я обещаю, что мы будем участвовать в этих Олимпийских играх, уважая и соблюдая правила, по которым они проводятся, в истинно спортивном духе, во славу спорта и во имя чести своих команд.»</a:t>
            </a:r>
          </a:p>
        </p:txBody>
      </p:sp>
      <p:pic>
        <p:nvPicPr>
          <p:cNvPr id="18435" name="Picture 2" descr="C:\Users\123\Desktop\image_1141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00500" y="3887788"/>
            <a:ext cx="4930775" cy="2827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6" name="Picture 3" descr="C:\Users\123\Desktop\78_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57250" y="4786313"/>
            <a:ext cx="2714625" cy="171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 descr="http://s60.radikal.ru/i169/0906/48/55cf3179a6d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29124" y="-285776"/>
            <a:ext cx="4172492" cy="435769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14620"/>
            <a:ext cx="3286148" cy="1143000"/>
          </a:xfrm>
        </p:spPr>
        <p:txBody>
          <a:bodyPr>
            <a:noAutofit/>
          </a:bodyPr>
          <a:lstStyle/>
          <a:p>
            <a:pPr algn="r"/>
            <a:r>
              <a:rPr lang="ru-RU" sz="4000" dirty="0" smtClean="0">
                <a:solidFill>
                  <a:schemeClr val="tx2">
                    <a:lumMod val="50000"/>
                  </a:schemeClr>
                </a:solidFill>
              </a:rPr>
              <a:t>В ХIХ веке французский энтузиаст Пьер де Кубертен решил возродить Олимпийские игры</a:t>
            </a:r>
            <a:endParaRPr lang="ru-RU" sz="4000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2051" name="Picture 3" descr="C:\Users\User\Desktop\загруженное (1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42102" y="3429000"/>
            <a:ext cx="5501898" cy="3429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9874" name="AutoShape 2" descr="data:image/jpeg;base64,/9j/4AAQSkZJRgABAQAAAQABAAD/2wCEAAkGBhQSEBUUEhQWFBQUFhgYFhcXFRYVFBUXFxcVFRgXFRUYHCYeFxkjGRQUHy8gIycpLCwsFR4xNTAqNSYrLCkBCQoKDgwOGg8PGiwkHyQtLCwsLSwsLCwsLy8pLCwsLCwsKSksLCwsLCksKSwsKS0sLCksLCwsKSksKSksLCksLP/AABEIARQAtwMBIgACEQEDEQH/xAAcAAABBQEBAQAAAAAAAAAAAAAAAQQFBgcDAgj/xABKEAABAwEFBAUGCggFBAMAAAABAAIRAwQFEiExBkFRYRMicYGRBzJyobHwFCMlNUJSc7LB0RUzYpKzwuHxJFSCk9IWNIOiF0RT/8QAGgEAAgMBAQAAAAAAAAAAAAAAAAMBAgQFBv/EADYRAAICAQIEAwcCAwkAAAAAAAABAhEDITEEEkFRMmFxEyJzgZHR8LHBNHKhFDNSU1SCksLx/9oADAMBAAIRAxEAPwDcUIQgAQhCABCEIAE3p25rqr6YPWY1rndj8UfdPiExv2jacOOzVGhwGbHtaWu7HatPbl2LOrs2htJtRqUyDVrw0ggYTMBo1gRAV1GzpcLwDzwlNSWi+j89O1mtoTW7WVQz49zXPOuBuFo5Ccz2p0qHOkqdWCEIQQCEIQAIQhACFCVIQggEkpUIAJRKEIAEISoJBCEIAEIQgAQhCAG94WY1KT2B2HGC3FEkA5EjnEwq225bC6KFFzWVqTjhcJ6UPZmS6fPEt00yyhWxZ3cJm+avp1/aQrx6nR4NScJtSa5Vzad/M0NswJ13xpPJKhCoc4EIQgAQhCABCEIAEiEIIBCEQgAQhKgBEqRCCRUIQgAQhCABCEIAFnVwfPNX06/tK0VZ1cA+Wavp1/aVeOzOpwH93m/lZoqEIVDlghCEACEIQAIQhAAkQUqAERKEIIBBRCEAKhCEEghCEACEIQAIQhAGdbB3hUfbXh9R7x0bzDnOcJD2QYJ5nxSXAflmp6df2lcNgMrwf6FX1PYu9wfPNT06/tcnvd+h6rOkp5q/y/uO7Xban6aDA9+DEyW4jh/VA+bMK8uBygxn48ln9s+fW83s/gj8loSXLocfj0ksVf4ECEIVDmghCEACEIQAJCEqQoAAlQhACJUiEECoQhBIIQhAAhCEAC8tqA6EHsK52s/Fvj6rvYVnnku/X1fsm/eVkrTZsw8N7TDPLfhr52ctgvnB/o1fvtTi4R8s1PtK/tcm2wo+UXdlX7wTi4fnmp9pX/mTXu/Q9BxHjy/D+52tvz630mfwlfTaGzhxNxcJE56ZKhW8/LjPSZ/CXPaH54penQ+8FVq69DDl4f2/s4t1WNP6GioQhKOCCEIQAIQhAAkSoQAiJQhAAhKklBAqEiVBIIQhAAkCVCAOVr/Vu9E+wrPPJefj6v2TfU7+q0O1fq3eifYVnXkxJ+EVPsh95qZHws6/B/wmf/ac9iT8pO7K33k4uEfLNT7Sv7XJtsZ85H/ze0pxcXzzU+0r/wA6u+vodXiPHl+H9zvb/nxnpM/hLjtJle9I/tUPvBdLx+fGelT/AIYXjaYTe1ID61D7wULp6C8Xjh8I0VCEJJ5cELhaba1nnHu3qrXt5QqVGZc0RuJzPcqOaRZRbLghUy5/KdZ6zsIe0u4CQdJJg6jsVus1qbUaHMMgqVJMhxaOqEIViASJpbb0ZSHWOfBQr9uKXFuUznwVHOKLKDexZUKIsW01KpvEHQgyFK06ocJaQexSpJ7EOLW56QhKrEAhCEACEIQB4reaew+xZv5Mf+5qfZfzsWk1BkewrNPJif8AFP8AsT9+mmR8LOvwX8Ln9F+542NPyme2t7SU5uP56qfaV/5k02TPyofSr/zp3ch+Wan2lf8AmV319DrcR4snw/udbcflxnpU/wCEk2gzvij6VD7wRbfnxnpU/wCElv4/LNH0qPtUfYTDxQ+EaEm1utWBs79ychVnbC24G9g/M/gPBZpulZ5qKt0U/bHa3CCAYcdMp1nMLMWbP165L8+sSS5xOf4n+yl6INe1ZwRrlwnd771c7FRw5AAACP6BLhLkV9Rk487rojM7VsxWpQ6dIIInI8jxC0zybbY1OkZRrQA7q8ZOgOWmcfvJ++xtc2CJy4dvJVq7rBgtrA0ZtfI5Dl3kK05qSvqiIQcXXRm4KPvu8RRol0gbgnVCuHNacswD4rP/ACz25zLLTDSQHPgwYP8AZXk9NCkd9TMdpttK1qrFlMvDMUANJDnmSMy3OOAXax3JaIEtYBrhLzi9W/t4rlsRYA+u55Gk7j5xM69k5K+mzbyd3v78lSUlH3aLxi5e82VizUqlNwLXFh0iTDvyVx2b2qcCAcjo4Hj2JlXsILY3ezgq/bZpEuBJLY8N414pMkq5ojo6+7I3CxW0VWhw/sUKobHXrOH9ofhKE6E+ZWZ5w5XReEiVCaLBCEIJPL9D2LM/Jof8W/7F336a00rMPJt/3jvsnfeppkdmdjgf4bP6L9zxst87H06/sqJ1cp+Wqn2lf2PTbZsfK5+0r+yqnVzj5bf9pW+69Xf7HWz+LJ8L7nW2fPrPSZ/BXm/fnmj6VD2hLavn1s/XZ/BCL+HyzR9Kh7VH2Ew8UPgmhhype3rOqY3t7eWSuAco2+rH0lPSS3PuWbJHmjR5qDqVmI7OCK2HQneNOMa8FdadLP39/Bca9zMpuLmsE8hGf5Jrbr36Fhc6AIMkmOQHAdqx8z2ZrpPVEuLS1pg+tRNrvKgH4i5uNogmcwZAAJ79FQL/ANtX4w1hLgZ+s1wkaEakgwQefNVi13hWcS4kySCdd2H8QnxxOW4iWRR2NsdfYn9YQIPqOH2ptb6za7MFRzXiZzgx2Hj+Sxv9NVM+sc9c8pMuJhP6O0b2tzzyz4zy99SoeF9GSs0eqNNuuwNoOPR5NcZAHhkOCmi6c/fvWa3BtoA4NeTnBJc6QMtG+r3K0BtrDmiDnx1nwKVrF1IbakriOWOVX2qqgPDRvGfGdyl7ZeApAueYjxKrtnoPtNY1CMj5oMjkJ4BTzqmRyu0XjYRvmDgD7D79yRT+xtz9G0OO4QOJO+UJ2KLUROSSci3LzK9JE8QKhCEEiFZf5OR/jT9k/wC8xagVmHk9P+OP2dT7zEyOzOxwH8Pn9F+4mznzwfta/sqpzc/z0/7St916b3G6L4P21f2VV2uh3y0/7Wv92orv9jrZt5/C+51tY+XW+mz+CEt+n5Zo+lQ9qS2fPjfSZ/BC8X275ZpenQ/lR9hUPFD4JokJtbLS2m0ud3LsCqZtlemoGgyHb7+xZckuVWeZhHmdEVed8B9QmNfeAqVtlb6sANLQ3fnB7QZgJzaLzjEZ0nPTv9+CoF4XoajyS4u6xjgPeFkxxc5WasjUI0cKNDprRTplwph7msNR3m0w4gFxJMAAZ6q3UbDd1pfWslmpVWVadOoadpdVc4VXUhJLmThwuI3DflGS4bN7LG1HVzW6uPd79nNWW9dnLLd9jqV6lP4Q9sAYnGA55wgE/RALpmN3GFrbMiRkAY4OEgjPeOX9VYrp2IfWoivUtFCz0nuLabq9Qt6RzciGADQHLFyOsIsd+UalQ9PRpMbBIc3p83CIBdifAOeeE9mci523YJlayUHNfWdTFIOpMe4/FiqG1CA0yGkyJAMZeI5d9AUV01M6va4atktBo1YDmwZBlpBzD2n6TSN/KCAr3shaqjqUOkxoZB7ss5UZaLoqV7SwV3YjTptpMkBsMpg4R1YnU5qy3VRo0WwG65E6gkf3Pgk52qp7jsEXdrYkKt2sqhuIHWTnr7lWvZ25ATkIa1QVmLXDqwRu/FWbZS1nHh+sOeoEj1e1KxVeo3LdaFpoUw0ADIBC6tbCFuMR0SpJRKAFQkRKAArMvJ/TPw5/7NOpP77ArbtRtbTs1Jwa5rqxENaCDB+s6NANeagvJ7YeipVbVVOFpaQCd7WnE93iI7imR0izs8LCWLhMs5LxUl577fUj7lo/LD43Va59VQfiul15X0/7St62vK7bBNNa1165ECHdzqr8UdwafFRVhvQfpXpZ6rq7s/2Xk0wfBwKv39DqTUpTyQ7Y6+erJW1n5cZ6TP4MLxf7YvikeLqB/wDaPwS7XE2e8aVeCWnA488BwvA54Y8V728spa+ja6RlsNGIZgFpx03dhB9XNC6egrFrLE+ksfL80XtZZthXhxnjpx9/fRX64tpKVqaMJAqfSpk9YHfh+s3mPUqLt9YiHuI3GRlmBM+ySsXEJ0cKOOWLI4zVMynaO1OxOj6xGXHXPKN2g/JQNKkQAeJid6mryYXOMcSeJHAeI8ctyjOu0y7QEeMz371bHSijPl1kzbdirB0VlblBcJ8VKVnta52MDo6gAcSAWyJBD5yAIIzOWRG8S02bvBtagxzTuzz0PA96lsJSG7djarQiBs1Yg4v+D2eXEEk06ZEgADDIgaDTU5mZUl0ckkl0EREkDfJjiZ37gNM10bQAOTQDyAC8Vaga0knRDYJFF2soCnUD/rZGMtP7KAN5QRLjru3ExnzH9ea7bbXz0lVrWHJuvb7+1QLKxxDWY98/BXnHRWRCdNpF22at73OAluEj19wV4uJ8WinzcPyWb3S4Ymy2HZZDQjQngZgeK0TZsYq7TwI9RkrPHxGifhNCIQvHSJF0DAU2/wDYKraLS+q2s1ocRALXEiGtG4xuTA+S+t/mW/uPj7yf3/stbatoqVKNcMY4iG9LUbENaNAIGYPio3/oa8d9oH+/V/4pyem56XDxE1jivbxWi05VoL/8X1/8w391/wCaR3kvrn/7Df3X/mk/6EvD/MN/3q3/ABQNgrf/AJlv+9W/4qb8x39pn/qI/wDFDyxeTqhQHSWqtia3Mj9Uz/USZPYITHaTaM2stsljaTTJAyEY8MQAPo0xE5xpuAzcUfJlVe4GvaJA+rie7955AHgndW9bHdrXNs4FWtEEg4jx69QZAfst8N6i9e4pZVPIpKTyzWyqorzZ5vAi7bv6Frpr1pzGRkgBzhwDWwBzz4qAfsk5t3C0Qcc4yOFEgAHkZGLsdyUncGz1W3VvhNrno8iAchUjRrRupj185JWhmmCIIBEREZRpEcFDlyisvGf2RqMXzTbub/6/m39CmtAvOwASPhFLu64ESf2Xj19iitnNpBSa6y2xs0829YTg4se36s+HZol6XVWu2v01CehOm9oBP6upy4HszlSQtFivEDpfiK8RMhpPCHHqvHIiVP6DqgoOk5Ynqmt4M5WnydU6nXstaGnMA9dv+l7TPjK53hsfVZZHMe5tQgkgtxTnnni5+1FXycV2H4iuCN046Z/9ZBXunsveTYiuMtxrPI7w5sEKs0pqmxWWayw5fbprzVP67mRWuz4HuBBEGBxOm/eYjP8Aaneoq9LvcKZIGh1z0yOXif6Lar62JNVhdXpta5s9am7EBOZdBGUkduSza32US9rTiY2Y1ObZBH7x94WBt42cqUFK0cdjb/qWct1NN0TvA7vfvWpWa9muGRHYsvsTcwIAiMt3KB2me9WOlWA0J7td/v3Jcp6kxxqi4PvJo3hUfbLbAiabOrlm7eeQG5LabS+pPRxmYJJOQ5RwPf4Is+yLCQ+sS9xGZMeobhAhTGaTtkSx6UioUofnnnxjUxC7UqQ0aMRO7UzujwVzfdtBwDQwCNDAkcR/RdLFczWPaMAdEwfpNncCNRn61WWRyJjjUURuzV3OLsbpI3SMxG7tlaVslYusXndp3qNue4ieqBlzV1sNhFNgaO88Sm4Ya2xeWaqkOG6oStalWwylO2isl5OtLzZy7ojhwxUpt+i2ciQfOxKO/Rt8R57v92nPtWjqGvm/zTqChQZ0tocJwzDWN+tUO4cufZN1J7UdbBxuRpY444Olu126t39Spi7b4/8A0P8Au015ddl8H6bu6rTCsjdnrVUzr22o0n6NACm0cg4iT2leX3TbaAxULT04GZp1wJdyFQZj1Keb0NK4xbL2V/yuvr+Irg2NvCtlWrQN+Oq5/g1sj2KfuTyfUKJDqnxzxmMQhg7Gb++VM3LfbbQwwCyow4alN3nMdwPLWCpBzgASTAGZJ0A5qrk9jJn4/idcb93ySoIQq62969qcRZMNOiDBrvaTiI16Jm/tK6t2erDP4bWxdjC39yNFFdzI+HUdMkkn21b+dLT9fInHsBBBEg5EHQjmqte/k8oVc6R6F3ADEw/6Scu4jsTp9617KR8Kw1KJMdMwFpZOnSU9w5hTwqggEEEESCMwRyRqti0Z5uFaljlo+q2f52aM6fsVbqR+KqSP2KrmeowPWvTbrvYaPfHOsw+0q63tfTLPTxvkyYa0Zve46NaN5VevO8bUxnTVntoMAJFJub4jLpKh0jImOxWc2lbOjHjs04804wru1v6fldyrX/f9pp0jZX1XOrVD1yHA9HT0yI+kc/cZwtqsQZRAAgQBHI5+MFRt0VzabS6qZ67zvJgCN5z3Dd7FZ7XZcYA3T+C585cztmNy5pc3ftoiuiygQefrGf4pXHlu04nMAHfr6lLOswDcI79/BNrLdxNUk8eHvuVKQWO7ssLaNPFUPmiSTyH91m+123dS0VCyi4spDLLIvz1MaDkrj5Srd0NjwjIvcG9oGZ/BZPYWgvE6SPWnYoLxMz5ZvZFy2SebO0vJPXETOZM5a8+O6Ve9m71DzAYSc5c45DTTfv8AUs8FVxcYkDgXAbt/rVm2acRUYBTJmc8RyjPMAZZEa/il5N7GY9qN4uhjehaWjUZ9vNPIUVszU+IE5QT7ApYuWuD91GSW4BCAUKxU52y0inTe86Ma5x7Ggn8FC7GWP4k1351bSekceRJwtHIDPvUpfVAvs1ZgzLqbwOZLTCabJVw+w0CN1MNPIt6pHiFboa46cPJrq0n6U3+v6EwhCZ3re1Oz0jUqmGjvJO5rRvKqZoxcmoxVtkNfzOgtdC0tyFR4oVuDg/zHHmCNeQXTa2oX9DZmkg2mphcRqKbRifHdA8VXb+vG1Wk0GFgoMrVW9G051uqQcbhuAmYy/FOb6slpoV7LU+ECs4vdTaalMMY11QaOwZ9aIndATa2O3DBTxuclzJSrrtdapNaPz6UXahQaxoa0BrWgAAaABe1D3VtB0jzRrMNGu0SWEyHj61N30h77ipXGl0cbLCcJVLf81vqebTTDmlrgC1wIIOhB1BUBsw8s6azOJd8HeAwnU0njEyeMZhOb3v8A6N4pUmGtXdmKYMQPrPdo1qgLooWmtabS/pm0XAspvLKYqMJaD1W4z9EZE75VktDbgwyeGfO0lSavvaV0rdU2tiSsTent9ao7NtlilTG4PIxPf27lTPK1tAWs6MZ4iWA7hoSe3NT112q0WetaWEMqhtQVKh/VvPSNEVGjQtyEtGfBY7t9efS252ZcGgDWQN5w+HilZdWohxUeSS1VUqr0/ff5k/sGyWAxuPrz/BW3Dz4qt7GANozpM8uSsFSpp2e/sWNvcp2OTmazvj39i6UiAuVQrzR1CrRJRvK5VyoidS4+/iqNdOTwe/mVdvKwJbRPAuz7gVR7Dy7ltj4THPxFioVSXZtkzpOuuSt2ylAGrOA9VoGfqOfZGm5VK6LMXENA38fx8FZLu2hbZa5otl9TEA4Rha0a4i45/TAjkeU5pq3SNGN0rZudwtiiBpr+CkgVEXBeLatJuGBAgjgfyJUstcK5VRmlu7PTSlXluqFYg7qqvc+76z3YS6x1XYjhEmg86kj6h99M7UgiUJjsOXktNWnuvzqug3sd406rcVN7Xg8CD4jUd6p1731QN4OdaHfF2QAU2DrF9Z2ZIb+zAGeQIGan7TsZZHkuNFoJ+oXM9TSAorZK5qVK1WpnRtxUqjTTLus5rHNkYSc+/mrKtzdw/sIKc4uTpbaLdpb2+9bdRxcN31K1c2y0NLDGGhTOrGGesf2jJ8TyiYvu6m2ii6k7LFod7XDNrhzB/FP0QosxZOIlLIprSqqulbFCvW3F1IMtEULbZ+vSqHJlXD9R+hxAZt4xzCs1C+musotGUdHjInSGyW+IITm+qVM0Khqta9jWucQ4AjIEyJ0Kptm2Spm6zVNP480XPDpdO9zerMebG5W0aN8fY58cee4+8lpqtd62paX1q/M93PeJ6M9BFa22nr1HDNlEHzcbtGho+jx7grRct0Cz0RTBxHNz3b3vPnOPvoAvdwUqYs9M0mta1zGu6oAklozMalSOFRJmbiuI55OMVSvXvpovkuiKztPdJM16bsLhTcx4IkPYcxPMOg9i+bb8bFoqb89+ZJ4ntO7d3L6xt1mx03NGUg+O5fL3lBux9mtbmObhklw4HM+/elO+ZGeU3KCT6Fh2St5NKGjE9urQ7Mgw05nnn3qxG0F+OOqWnBn1odha45bwC+I1OHUTlnex1l6d5pZ/GU6jTylroOW4Og+Ctl10atJgY6TmwYgHdIGjLicRbFPOD1WmcQGWfLFRG4m5a9vT/wBJZtQuDpOEg4csyHAAkwdRJMA6hsznktme4yH5FpDTAMkgDE4T9EuxADPIamcuVopYSAxvWIbn1i7owQJEzLpEgGZwvyOc8bZSqN6MUAA8fSMuLGBuHE4FwxEltOMUyWkwYSEPrsVXbSqK1AtfUpOq03OApsyeMLnNcSJJAhs96o13ednotKs+xUEvJl5xEudhJcTMzkZJk6nesztc06rhoQ4z4rbB2jHlg4vX9bNE2WsjadN9d/VawGDunmT4eCrNqvwNJNMF1Rxl1Vw3nexpzJjQu03BWC5b4ZUuyvTdGINloJkkhzTpxBz7s1WLXRge/BVhDVtkyycqXKaV5P8AbAgsJdwBB1cNIa0ZADPwK2iz1g9oLTkRIXytdduNJzSC4AZHCQHGeGUDfqvofYS247OBnkAQHGXQeJHvmoh7kuXown78ebqWhuvvwSJWjNC0CRwhAQoIFUBf1kqUqrbXQbjcxuGrTGtSnM5ftNOY9wZ9ClOhuLI8cr+q7oY3XfdG0NDqTw7LNs9YdrdQnlSoGiSQANSTAHeou37K2aq7G6mA/wCuwmm7tJaRJ7U3ZsTZplwqVOT6r3N8JgqdBzjw71UpLypP+tr9ENLfa/0g7oKE/BwR01Uea4Az0dM7yYzPubOymAAAIAEAboGUJKVFrWhrQGtGgAAA7AF7UNlMuVSSjFVFflvzK3Za/wAAcaVWfgznE0qm6niMmlU4CSYPuLEyoHCQQQdCDIPeipTDgQ4Ag6giQe0FQ79kqH0A+lyp1Hsb+6DA7kaMtKePLrO0+rSu/PpT79x9eV60qDMVVwaNw+k48Gt1JWbWzyf1bS4ONINo16klryDVpCo99WtaamLz6pa2lTYM8AOgiVoVh2coUnY2sl/13uc9/cXEx3KSKHRSbxpVC2+70+VfnyMs2Z2N+DOtdpqUegNao5lno5HoqDSCHENJAc8gdgHNR9vbFXKCCcs98+2VoW1pIY2Msz+CyC9Lfge5riYxOM5S12o/0nMRz5LJldzovi0jZOUKsz7ylc6OW7399yj7Bb+kE796ch06pLjQ9Ox1Tfks88omyDmvdaaedN2bxoWO0mN4OvjuV3tNsDGFx0aPXoqPeG0or1IxOBaTAJ6k6Bw4nt/NMxuXNoKyqNakJdlHAwtMTLT+0yRLXtzh9NzS5p4Tpnm+rUsswOWmecjXOP6pzZLA0AwchOECYbOZGf0Z9i6VaBpsc4idQOE9p095WiTpeZnirfkQlKDO84gMhz4j8FvHkobNPzMEsB87FOmfv/bDaFnzEZlzhkNP7SV9DeTuxCnRJDcIhoHH6x9oVX4kWXhZcW04QhtQIThR6CEkpUECoSJu68qQeWGo0OGoLgCNOPaEEjlCRrgRIMhEoAVC5PtTWuguAJEgEgEjiJXN14UwYL2yACRiEgHQ9mYzQA5QvLXgiRmDodxXKtbWMIDnAEyRPAaknQDtQB3QuDbfTOlRhgSes3IDKddF4pXnScQG1GkkAgYhJDtIHNAHm9bF0tMt36hYb5R7rNOXxAJg8jmt+ULtHstStlJ1OoCMQiW5HtS5Qtpl4zpNHzHdO0RpuGMy0eMcPfktBuu2MqtlpB5jh271TvKLsJ+jrQ1nTNqY2F8AFrmtBwgvHmiSHAQc8JyChLovGpQdNNxaTqBoe7RTPGpLQiGRwepdtubRgogcd27XXt/qs0pNcTiGgVx2ht5tNlY7VzcnHiRrHE78lTG1MJVcMaXzLZpXL5E3Zryka9vcntC3uqNwTHAjLLh2ayq2w6KXu+gTEnIeuMkyaTQqDaZedj9lXVqrDB6phpGYnfIjJbpYLvFKm1jdw9e9UjyV0T0WJ0eaCIHHUnM56+JWiMKXjXVjsj6I5AZoXcoThQiVIgoKiyqzehBrkGphGJpg2fE0nA3SpGeYaeWCNArIoy23E2pUx9JUaZGQd1chEFu8HeEAmNLstNRxLKVamQMw11CoA0ZARmyMzpu03SntWnavovo97Hjhr1jPqT+m2GgSTAAk5kxx5r1KKDmK5fM9I3pHtBwNk/BukbOJxIDiDE5ZTunekosNR46OpRL8MEdDAc0HQgiSMODQ5FgH0spO8bnFZwcX1GEADqOw6GZ01Tuz0sDQ2SY3lRRNjL4NaRk2pSAEBvxZECOAMDP8Owxt/MMURWezFD5d8H6RurM9D0eUjnPJWSUwvW6RXAl72QHeY7D5wjPj/fiigTICixpqANqUiXBrCDZT1pBGYDBh0dqYziBGcvQuytiY55odUt82j1gBlDHE5dWRynxkLDZejZhxOdmTLjJz9/anGJFBzHqULziQXqSLI++NnaFqw9NTa8sOJhP0XQ5odBycRiJGIEA5wqY7yJWMOogOcKVPEXtgGpXedC+sIcGgCMAAGu8krQi9eMSCTFfLKWURSs9KzMpMaOpV801HEZ06DG+cGgguccgS0ZHXHjQPDvH4r68vm56dppPpVJAe0sxMOGo1roxYHwS2Yg8VQ63kRs765PSGnZwAGUqTYfMdZ1Ss8uLyTJmOAyhC0B6mF3bcj6rwxjS4nh7TwC1jZbyXVXtb0oLRxOQ8CJJH4rULg2Xs9jp4LPTDRvOr3Hi5xzKmGKGrJWgwum6GWemGN7/y7FIAr3CTAhaaA3Z5xZoSlqRSB0RCEIKiQkQhAUBCMKEIASEYUiEEhgRhQhAC4UmFCEABakwoQgkMCMCEIAMK9BqRCADClhCEEHppSgoQoJFQhCAP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9876" name="AutoShape 4" descr="data:image/jpeg;base64,/9j/4AAQSkZJRgABAQAAAQABAAD/2wCEAAkGBhQSEBUUEhQWFBQUFhgYFhcXFRYVFBUXFxcVFRgXFRUYHCYeFxkjGRQUHy8gIycpLCwsFR4xNTAqNSYrLCkBCQoKDgwOGg8PGiwkHyQtLCwsLSwsLCwsLy8pLCwsLCwsKSksLCwsLCksKSwsKS0sLCksLCwsKSksKSksLCksLP/AABEIARQAtwMBIgACEQEDEQH/xAAcAAABBQEBAQAAAAAAAAAAAAAAAQQFBgcDAgj/xABKEAABAwEFBAUGCggFBAMAAAABAAIRAwQFEiExBkFRYRMicYGRBzJyobHwFCMlNUJSc7LB0RUzYpKzwuHxJFSCk9IWNIOiF0RT/8QAGgEAAgMBAQAAAAAAAAAAAAAAAAMBAgQFBv/EADYRAAICAQIEAwcCAwkAAAAAAAABAhEDITEEEkFRMmFxEyJzgZHR8LHBNHKhFDNSU1SCksLx/9oADAMBAAIRAxEAPwDcUIQgAQhCABCEIAE3p25rqr6YPWY1rndj8UfdPiExv2jacOOzVGhwGbHtaWu7HatPbl2LOrs2htJtRqUyDVrw0ggYTMBo1gRAV1GzpcLwDzwlNSWi+j89O1mtoTW7WVQz49zXPOuBuFo5Ccz2p0qHOkqdWCEIQQCEIQAIQhACFCVIQggEkpUIAJRKEIAEISoJBCEIAEIQgAQhCAG94WY1KT2B2HGC3FEkA5EjnEwq225bC6KFFzWVqTjhcJ6UPZmS6fPEt00yyhWxZ3cJm+avp1/aQrx6nR4NScJtSa5Vzad/M0NswJ13xpPJKhCoc4EIQgAQhCABCEIAEiEIIBCEQgAQhKgBEqRCCRUIQgAQhCABCEIAFnVwfPNX06/tK0VZ1cA+Wavp1/aVeOzOpwH93m/lZoqEIVDlghCEACEIQAIQhAAkQUqAERKEIIBBRCEAKhCEEghCEACEIQAIQhAGdbB3hUfbXh9R7x0bzDnOcJD2QYJ5nxSXAflmp6df2lcNgMrwf6FX1PYu9wfPNT06/tcnvd+h6rOkp5q/y/uO7Xban6aDA9+DEyW4jh/VA+bMK8uBygxn48ln9s+fW83s/gj8loSXLocfj0ksVf4ECEIVDmghCEACEIQAJCEqQoAAlQhACJUiEECoQhBIIQhAAhCEAC8tqA6EHsK52s/Fvj6rvYVnnku/X1fsm/eVkrTZsw8N7TDPLfhr52ctgvnB/o1fvtTi4R8s1PtK/tcm2wo+UXdlX7wTi4fnmp9pX/mTXu/Q9BxHjy/D+52tvz630mfwlfTaGzhxNxcJE56ZKhW8/LjPSZ/CXPaH54penQ+8FVq69DDl4f2/s4t1WNP6GioQhKOCCEIQAIQhAAkSoQAiJQhAAhKklBAqEiVBIIQhAAkCVCAOVr/Vu9E+wrPPJefj6v2TfU7+q0O1fq3eifYVnXkxJ+EVPsh95qZHws6/B/wmf/ac9iT8pO7K33k4uEfLNT7Sv7XJtsZ85H/ze0pxcXzzU+0r/wA6u+vodXiPHl+H9zvb/nxnpM/hLjtJle9I/tUPvBdLx+fGelT/AIYXjaYTe1ID61D7wULp6C8Xjh8I0VCEJJ5cELhaba1nnHu3qrXt5QqVGZc0RuJzPcqOaRZRbLghUy5/KdZ6zsIe0u4CQdJJg6jsVus1qbUaHMMgqVJMhxaOqEIViASJpbb0ZSHWOfBQr9uKXFuUznwVHOKLKDexZUKIsW01KpvEHQgyFK06ocJaQexSpJ7EOLW56QhKrEAhCEACEIQB4reaew+xZv5Mf+5qfZfzsWk1BkewrNPJif8AFP8AsT9+mmR8LOvwX8Ln9F+542NPyme2t7SU5uP56qfaV/5k02TPyofSr/zp3ch+Wan2lf8AmV319DrcR4snw/udbcflxnpU/wCEk2gzvij6VD7wRbfnxnpU/wCElv4/LNH0qPtUfYTDxQ+EaEm1utWBs79ychVnbC24G9g/M/gPBZpulZ5qKt0U/bHa3CCAYcdMp1nMLMWbP165L8+sSS5xOf4n+yl6INe1ZwRrlwnd771c7FRw5AAACP6BLhLkV9Rk487rojM7VsxWpQ6dIIInI8jxC0zybbY1OkZRrQA7q8ZOgOWmcfvJ++xtc2CJy4dvJVq7rBgtrA0ZtfI5Dl3kK05qSvqiIQcXXRm4KPvu8RRol0gbgnVCuHNacswD4rP/ACz25zLLTDSQHPgwYP8AZXk9NCkd9TMdpttK1qrFlMvDMUANJDnmSMy3OOAXax3JaIEtYBrhLzi9W/t4rlsRYA+u55Gk7j5xM69k5K+mzbyd3v78lSUlH3aLxi5e82VizUqlNwLXFh0iTDvyVx2b2qcCAcjo4Hj2JlXsILY3ezgq/bZpEuBJLY8N414pMkq5ojo6+7I3CxW0VWhw/sUKobHXrOH9ofhKE6E+ZWZ5w5XReEiVCaLBCEIJPL9D2LM/Jof8W/7F336a00rMPJt/3jvsnfeppkdmdjgf4bP6L9zxst87H06/sqJ1cp+Wqn2lf2PTbZsfK5+0r+yqnVzj5bf9pW+69Xf7HWz+LJ8L7nW2fPrPSZ/BXm/fnmj6VD2hLavn1s/XZ/BCL+HyzR9Kh7VH2Ew8UPgmhhype3rOqY3t7eWSuAco2+rH0lPSS3PuWbJHmjR5qDqVmI7OCK2HQneNOMa8FdadLP39/Bca9zMpuLmsE8hGf5Jrbr36Fhc6AIMkmOQHAdqx8z2ZrpPVEuLS1pg+tRNrvKgH4i5uNogmcwZAAJ79FQL/ANtX4w1hLgZ+s1wkaEakgwQefNVi13hWcS4kySCdd2H8QnxxOW4iWRR2NsdfYn9YQIPqOH2ptb6za7MFRzXiZzgx2Hj+Sxv9NVM+sc9c8pMuJhP6O0b2tzzyz4zy99SoeF9GSs0eqNNuuwNoOPR5NcZAHhkOCmi6c/fvWa3BtoA4NeTnBJc6QMtG+r3K0BtrDmiDnx1nwKVrF1IbakriOWOVX2qqgPDRvGfGdyl7ZeApAueYjxKrtnoPtNY1CMj5oMjkJ4BTzqmRyu0XjYRvmDgD7D79yRT+xtz9G0OO4QOJO+UJ2KLUROSSci3LzK9JE8QKhCEEiFZf5OR/jT9k/wC8xagVmHk9P+OP2dT7zEyOzOxwH8Pn9F+4mznzwfta/sqpzc/z0/7St916b3G6L4P21f2VV2uh3y0/7Wv92orv9jrZt5/C+51tY+XW+mz+CEt+n5Zo+lQ9qS2fPjfSZ/BC8X275ZpenQ/lR9hUPFD4JokJtbLS2m0ud3LsCqZtlemoGgyHb7+xZckuVWeZhHmdEVed8B9QmNfeAqVtlb6sANLQ3fnB7QZgJzaLzjEZ0nPTv9+CoF4XoajyS4u6xjgPeFkxxc5WasjUI0cKNDprRTplwph7msNR3m0w4gFxJMAAZ6q3UbDd1pfWslmpVWVadOoadpdVc4VXUhJLmThwuI3DflGS4bN7LG1HVzW6uPd79nNWW9dnLLd9jqV6lP4Q9sAYnGA55wgE/RALpmN3GFrbMiRkAY4OEgjPeOX9VYrp2IfWoivUtFCz0nuLabq9Qt6RzciGADQHLFyOsIsd+UalQ9PRpMbBIc3p83CIBdifAOeeE9mci523YJlayUHNfWdTFIOpMe4/FiqG1CA0yGkyJAMZeI5d9AUV01M6va4atktBo1YDmwZBlpBzD2n6TSN/KCAr3shaqjqUOkxoZB7ss5UZaLoqV7SwV3YjTptpMkBsMpg4R1YnU5qy3VRo0WwG65E6gkf3Pgk52qp7jsEXdrYkKt2sqhuIHWTnr7lWvZ25ATkIa1QVmLXDqwRu/FWbZS1nHh+sOeoEj1e1KxVeo3LdaFpoUw0ADIBC6tbCFuMR0SpJRKAFQkRKAArMvJ/TPw5/7NOpP77ArbtRtbTs1Jwa5rqxENaCDB+s6NANeagvJ7YeipVbVVOFpaQCd7WnE93iI7imR0izs8LCWLhMs5LxUl577fUj7lo/LD43Va59VQfiul15X0/7St62vK7bBNNa1165ECHdzqr8UdwafFRVhvQfpXpZ6rq7s/2Xk0wfBwKv39DqTUpTyQ7Y6+erJW1n5cZ6TP4MLxf7YvikeLqB/wDaPwS7XE2e8aVeCWnA488BwvA54Y8V728spa+ja6RlsNGIZgFpx03dhB9XNC6egrFrLE+ksfL80XtZZthXhxnjpx9/fRX64tpKVqaMJAqfSpk9YHfh+s3mPUqLt9YiHuI3GRlmBM+ySsXEJ0cKOOWLI4zVMynaO1OxOj6xGXHXPKN2g/JQNKkQAeJid6mryYXOMcSeJHAeI8ctyjOu0y7QEeMz371bHSijPl1kzbdirB0VlblBcJ8VKVnta52MDo6gAcSAWyJBD5yAIIzOWRG8S02bvBtagxzTuzz0PA96lsJSG7djarQiBs1Yg4v+D2eXEEk06ZEgADDIgaDTU5mZUl0ckkl0EREkDfJjiZ37gNM10bQAOTQDyAC8Vaga0knRDYJFF2soCnUD/rZGMtP7KAN5QRLjru3ExnzH9ea7bbXz0lVrWHJuvb7+1QLKxxDWY98/BXnHRWRCdNpF22at73OAluEj19wV4uJ8WinzcPyWb3S4Ymy2HZZDQjQngZgeK0TZsYq7TwI9RkrPHxGifhNCIQvHSJF0DAU2/wDYKraLS+q2s1ocRALXEiGtG4xuTA+S+t/mW/uPj7yf3/stbatoqVKNcMY4iG9LUbENaNAIGYPio3/oa8d9oH+/V/4pyem56XDxE1jivbxWi05VoL/8X1/8w391/wCaR3kvrn/7Df3X/mk/6EvD/MN/3q3/ABQNgrf/AJlv+9W/4qb8x39pn/qI/wDFDyxeTqhQHSWqtia3Mj9Uz/USZPYITHaTaM2stsljaTTJAyEY8MQAPo0xE5xpuAzcUfJlVe4GvaJA+rie7955AHgndW9bHdrXNs4FWtEEg4jx69QZAfst8N6i9e4pZVPIpKTyzWyqorzZ5vAi7bv6Frpr1pzGRkgBzhwDWwBzz4qAfsk5t3C0Qcc4yOFEgAHkZGLsdyUncGz1W3VvhNrno8iAchUjRrRupj185JWhmmCIIBEREZRpEcFDlyisvGf2RqMXzTbub/6/m39CmtAvOwASPhFLu64ESf2Xj19iitnNpBSa6y2xs0829YTg4se36s+HZol6XVWu2v01CehOm9oBP6upy4HszlSQtFivEDpfiK8RMhpPCHHqvHIiVP6DqgoOk5Ynqmt4M5WnydU6nXstaGnMA9dv+l7TPjK53hsfVZZHMe5tQgkgtxTnnni5+1FXycV2H4iuCN046Z/9ZBXunsveTYiuMtxrPI7w5sEKs0pqmxWWayw5fbprzVP67mRWuz4HuBBEGBxOm/eYjP8Aaneoq9LvcKZIGh1z0yOXif6Lar62JNVhdXpta5s9am7EBOZdBGUkduSza32US9rTiY2Y1ObZBH7x94WBt42cqUFK0cdjb/qWct1NN0TvA7vfvWpWa9muGRHYsvsTcwIAiMt3KB2me9WOlWA0J7td/v3Jcp6kxxqi4PvJo3hUfbLbAiabOrlm7eeQG5LabS+pPRxmYJJOQ5RwPf4Is+yLCQ+sS9xGZMeobhAhTGaTtkSx6UioUofnnnxjUxC7UqQ0aMRO7UzujwVzfdtBwDQwCNDAkcR/RdLFczWPaMAdEwfpNncCNRn61WWRyJjjUURuzV3OLsbpI3SMxG7tlaVslYusXndp3qNue4ieqBlzV1sNhFNgaO88Sm4Ya2xeWaqkOG6oStalWwylO2isl5OtLzZy7ojhwxUpt+i2ciQfOxKO/Rt8R57v92nPtWjqGvm/zTqChQZ0tocJwzDWN+tUO4cufZN1J7UdbBxuRpY444Olu126t39Spi7b4/8A0P8Au015ddl8H6bu6rTCsjdnrVUzr22o0n6NACm0cg4iT2leX3TbaAxULT04GZp1wJdyFQZj1Keb0NK4xbL2V/yuvr+Irg2NvCtlWrQN+Oq5/g1sj2KfuTyfUKJDqnxzxmMQhg7Gb++VM3LfbbQwwCyow4alN3nMdwPLWCpBzgASTAGZJ0A5qrk9jJn4/idcb93ySoIQq62969qcRZMNOiDBrvaTiI16Jm/tK6t2erDP4bWxdjC39yNFFdzI+HUdMkkn21b+dLT9fInHsBBBEg5EHQjmqte/k8oVc6R6F3ADEw/6Scu4jsTp9617KR8Kw1KJMdMwFpZOnSU9w5hTwqggEEEESCMwRyRqti0Z5uFaljlo+q2f52aM6fsVbqR+KqSP2KrmeowPWvTbrvYaPfHOsw+0q63tfTLPTxvkyYa0Zve46NaN5VevO8bUxnTVntoMAJFJub4jLpKh0jImOxWc2lbOjHjs04804wru1v6fldyrX/f9pp0jZX1XOrVD1yHA9HT0yI+kc/cZwtqsQZRAAgQBHI5+MFRt0VzabS6qZ67zvJgCN5z3Dd7FZ7XZcYA3T+C585cztmNy5pc3ftoiuiygQefrGf4pXHlu04nMAHfr6lLOswDcI79/BNrLdxNUk8eHvuVKQWO7ssLaNPFUPmiSTyH91m+123dS0VCyi4spDLLIvz1MaDkrj5Srd0NjwjIvcG9oGZ/BZPYWgvE6SPWnYoLxMz5ZvZFy2SebO0vJPXETOZM5a8+O6Ve9m71DzAYSc5c45DTTfv8AUs8FVxcYkDgXAbt/rVm2acRUYBTJmc8RyjPMAZZEa/il5N7GY9qN4uhjehaWjUZ9vNPIUVszU+IE5QT7ApYuWuD91GSW4BCAUKxU52y0inTe86Ma5x7Ggn8FC7GWP4k1351bSekceRJwtHIDPvUpfVAvs1ZgzLqbwOZLTCabJVw+w0CN1MNPIt6pHiFboa46cPJrq0n6U3+v6EwhCZ3re1Oz0jUqmGjvJO5rRvKqZoxcmoxVtkNfzOgtdC0tyFR4oVuDg/zHHmCNeQXTa2oX9DZmkg2mphcRqKbRifHdA8VXb+vG1Wk0GFgoMrVW9G051uqQcbhuAmYy/FOb6slpoV7LU+ECs4vdTaalMMY11QaOwZ9aIndATa2O3DBTxuclzJSrrtdapNaPz6UXahQaxoa0BrWgAAaABe1D3VtB0jzRrMNGu0SWEyHj61N30h77ipXGl0cbLCcJVLf81vqebTTDmlrgC1wIIOhB1BUBsw8s6azOJd8HeAwnU0njEyeMZhOb3v8A6N4pUmGtXdmKYMQPrPdo1qgLooWmtabS/pm0XAspvLKYqMJaD1W4z9EZE75VktDbgwyeGfO0lSavvaV0rdU2tiSsTent9ao7NtlilTG4PIxPf27lTPK1tAWs6MZ4iWA7hoSe3NT112q0WetaWEMqhtQVKh/VvPSNEVGjQtyEtGfBY7t9efS252ZcGgDWQN5w+HilZdWohxUeSS1VUqr0/ff5k/sGyWAxuPrz/BW3Dz4qt7GANozpM8uSsFSpp2e/sWNvcp2OTmazvj39i6UiAuVQrzR1CrRJRvK5VyoidS4+/iqNdOTwe/mVdvKwJbRPAuz7gVR7Dy7ltj4THPxFioVSXZtkzpOuuSt2ylAGrOA9VoGfqOfZGm5VK6LMXENA38fx8FZLu2hbZa5otl9TEA4Rha0a4i45/TAjkeU5pq3SNGN0rZudwtiiBpr+CkgVEXBeLatJuGBAgjgfyJUstcK5VRmlu7PTSlXluqFYg7qqvc+76z3YS6x1XYjhEmg86kj6h99M7UgiUJjsOXktNWnuvzqug3sd406rcVN7Xg8CD4jUd6p1731QN4OdaHfF2QAU2DrF9Z2ZIb+zAGeQIGan7TsZZHkuNFoJ+oXM9TSAorZK5qVK1WpnRtxUqjTTLus5rHNkYSc+/mrKtzdw/sIKc4uTpbaLdpb2+9bdRxcN31K1c2y0NLDGGhTOrGGesf2jJ8TyiYvu6m2ii6k7LFod7XDNrhzB/FP0QosxZOIlLIprSqqulbFCvW3F1IMtEULbZ+vSqHJlXD9R+hxAZt4xzCs1C+musotGUdHjInSGyW+IITm+qVM0Khqta9jWucQ4AjIEyJ0Kptm2Spm6zVNP480XPDpdO9zerMebG5W0aN8fY58cee4+8lpqtd62paX1q/M93PeJ6M9BFa22nr1HDNlEHzcbtGho+jx7grRct0Cz0RTBxHNz3b3vPnOPvoAvdwUqYs9M0mta1zGu6oAklozMalSOFRJmbiuI55OMVSvXvpovkuiKztPdJM16bsLhTcx4IkPYcxPMOg9i+bb8bFoqb89+ZJ4ntO7d3L6xt1mx03NGUg+O5fL3lBux9mtbmObhklw4HM+/elO+ZGeU3KCT6Fh2St5NKGjE9urQ7Mgw05nnn3qxG0F+OOqWnBn1odha45bwC+I1OHUTlnex1l6d5pZ/GU6jTylroOW4Og+Ctl10atJgY6TmwYgHdIGjLicRbFPOD1WmcQGWfLFRG4m5a9vT/wBJZtQuDpOEg4csyHAAkwdRJMA6hsznktme4yH5FpDTAMkgDE4T9EuxADPIamcuVopYSAxvWIbn1i7owQJEzLpEgGZwvyOc8bZSqN6MUAA8fSMuLGBuHE4FwxEltOMUyWkwYSEPrsVXbSqK1AtfUpOq03OApsyeMLnNcSJJAhs96o13ednotKs+xUEvJl5xEudhJcTMzkZJk6nesztc06rhoQ4z4rbB2jHlg4vX9bNE2WsjadN9d/VawGDunmT4eCrNqvwNJNMF1Rxl1Vw3nexpzJjQu03BWC5b4ZUuyvTdGINloJkkhzTpxBz7s1WLXRge/BVhDVtkyycqXKaV5P8AbAgsJdwBB1cNIa0ZADPwK2iz1g9oLTkRIXytdduNJzSC4AZHCQHGeGUDfqvofYS247OBnkAQHGXQeJHvmoh7kuXown78ebqWhuvvwSJWjNC0CRwhAQoIFUBf1kqUqrbXQbjcxuGrTGtSnM5ftNOY9wZ9ClOhuLI8cr+q7oY3XfdG0NDqTw7LNs9YdrdQnlSoGiSQANSTAHeou37K2aq7G6mA/wCuwmm7tJaRJ7U3ZsTZplwqVOT6r3N8JgqdBzjw71UpLypP+tr9ENLfa/0g7oKE/BwR01Uea4Az0dM7yYzPubOymAAAIAEAboGUJKVFrWhrQGtGgAAA7AF7UNlMuVSSjFVFflvzK3Za/wAAcaVWfgznE0qm6niMmlU4CSYPuLEyoHCQQQdCDIPeipTDgQ4Ag6giQe0FQ79kqH0A+lyp1Hsb+6DA7kaMtKePLrO0+rSu/PpT79x9eV60qDMVVwaNw+k48Gt1JWbWzyf1bS4ONINo16klryDVpCo99WtaamLz6pa2lTYM8AOgiVoVh2coUnY2sl/13uc9/cXEx3KSKHRSbxpVC2+70+VfnyMs2Z2N+DOtdpqUegNao5lno5HoqDSCHENJAc8gdgHNR9vbFXKCCcs98+2VoW1pIY2Msz+CyC9Lfge5riYxOM5S12o/0nMRz5LJldzovi0jZOUKsz7ylc6OW7399yj7Bb+kE796ch06pLjQ9Ox1Tfks88omyDmvdaaedN2bxoWO0mN4OvjuV3tNsDGFx0aPXoqPeG0or1IxOBaTAJ6k6Bw4nt/NMxuXNoKyqNakJdlHAwtMTLT+0yRLXtzh9NzS5p4Tpnm+rUsswOWmecjXOP6pzZLA0AwchOECYbOZGf0Z9i6VaBpsc4idQOE9p095WiTpeZnirfkQlKDO84gMhz4j8FvHkobNPzMEsB87FOmfv/bDaFnzEZlzhkNP7SV9DeTuxCnRJDcIhoHH6x9oVX4kWXhZcW04QhtQIThR6CEkpUECoSJu68qQeWGo0OGoLgCNOPaEEjlCRrgRIMhEoAVC5PtTWuguAJEgEgEjiJXN14UwYL2yACRiEgHQ9mYzQA5QvLXgiRmDodxXKtbWMIDnAEyRPAaknQDtQB3QuDbfTOlRhgSes3IDKddF4pXnScQG1GkkAgYhJDtIHNAHm9bF0tMt36hYb5R7rNOXxAJg8jmt+ULtHstStlJ1OoCMQiW5HtS5Qtpl4zpNHzHdO0RpuGMy0eMcPfktBuu2MqtlpB5jh271TvKLsJ+jrQ1nTNqY2F8AFrmtBwgvHmiSHAQc8JyChLovGpQdNNxaTqBoe7RTPGpLQiGRwepdtubRgogcd27XXt/qs0pNcTiGgVx2ht5tNlY7VzcnHiRrHE78lTG1MJVcMaXzLZpXL5E3Zryka9vcntC3uqNwTHAjLLh2ayq2w6KXu+gTEnIeuMkyaTQqDaZedj9lXVqrDB6phpGYnfIjJbpYLvFKm1jdw9e9UjyV0T0WJ0eaCIHHUnM56+JWiMKXjXVjsj6I5AZoXcoThQiVIgoKiyqzehBrkGphGJpg2fE0nA3SpGeYaeWCNArIoy23E2pUx9JUaZGQd1chEFu8HeEAmNLstNRxLKVamQMw11CoA0ZARmyMzpu03SntWnavovo97Hjhr1jPqT+m2GgSTAAk5kxx5r1KKDmK5fM9I3pHtBwNk/BukbOJxIDiDE5ZTunekosNR46OpRL8MEdDAc0HQgiSMODQ5FgH0spO8bnFZwcX1GEADqOw6GZ01Tuz0sDQ2SY3lRRNjL4NaRk2pSAEBvxZECOAMDP8Owxt/MMURWezFD5d8H6RurM9D0eUjnPJWSUwvW6RXAl72QHeY7D5wjPj/fiigTICixpqANqUiXBrCDZT1pBGYDBh0dqYziBGcvQuytiY55odUt82j1gBlDHE5dWRynxkLDZejZhxOdmTLjJz9/anGJFBzHqULziQXqSLI++NnaFqw9NTa8sOJhP0XQ5odBycRiJGIEA5wqY7yJWMOogOcKVPEXtgGpXedC+sIcGgCMAAGu8krQi9eMSCTFfLKWURSs9KzMpMaOpV801HEZ06DG+cGgguccgS0ZHXHjQPDvH4r68vm56dppPpVJAe0sxMOGo1roxYHwS2Yg8VQ63kRs765PSGnZwAGUqTYfMdZ1Ss8uLyTJmOAyhC0B6mF3bcj6rwxjS4nh7TwC1jZbyXVXtb0oLRxOQ8CJJH4rULg2Xs9jp4LPTDRvOr3Hi5xzKmGKGrJWgwum6GWemGN7/y7FIAr3CTAhaaA3Z5xZoSlqRSB0RCEIKiQkQhAUBCMKEIASEYUiEEhgRhQhAC4UmFCEABakwoQgkMCMCEIAMK9BqRCADClhCEEHppSgoQoJFQhCAP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9878" name="Picture 6" descr="http://dic.academic.ru/pictures/wiki/files/108/logo_and_olympic_mascot_1980_summer_olympics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4550145" cy="6858000"/>
          </a:xfrm>
          <a:prstGeom prst="rect">
            <a:avLst/>
          </a:prstGeom>
          <a:noFill/>
        </p:spPr>
      </p:pic>
      <p:pic>
        <p:nvPicPr>
          <p:cNvPr id="79880" name="Picture 8" descr="http://www.mn.ru/images/32272/71/32272716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00562" y="0"/>
            <a:ext cx="4643438" cy="6871215"/>
          </a:xfrm>
          <a:prstGeom prst="rect">
            <a:avLst/>
          </a:prstGeom>
          <a:noFill/>
        </p:spPr>
      </p:pic>
      <p:pic>
        <p:nvPicPr>
          <p:cNvPr id="79882" name="Picture 10" descr="http://img.gazeta.ru/files3/669/5731669/olimpiada80-pic510-510x340-97367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242650" cy="6858000"/>
          </a:xfrm>
          <a:prstGeom prst="rect">
            <a:avLst/>
          </a:prstGeom>
          <a:noFill/>
        </p:spPr>
      </p:pic>
      <p:pic>
        <p:nvPicPr>
          <p:cNvPr id="79884" name="Picture 12" descr="http://stamps-collecting.ru/images/cuba-002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0"/>
            <a:ext cx="927927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798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60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2000"/>
                                        <p:tgtEl>
                                          <p:spTgt spid="798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1"/>
                </a:solidFill>
              </a:rPr>
              <a:t>Талисманы Олимпиад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0722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972050" cy="4525963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dirty="0" smtClean="0"/>
              <a:t>Стилизованный лыжник </a:t>
            </a:r>
            <a:r>
              <a:rPr lang="ru-RU" dirty="0" err="1" smtClean="0"/>
              <a:t>Шюсс</a:t>
            </a:r>
            <a:r>
              <a:rPr lang="ru-RU" dirty="0" smtClean="0"/>
              <a:t> — игрушка, созданная для зимних </a:t>
            </a:r>
            <a:r>
              <a:rPr lang="ru-RU" b="1" u="sng" dirty="0" smtClean="0"/>
              <a:t>Олимпийских игр 1968 в Гренобле (Франция). </a:t>
            </a:r>
            <a:r>
              <a:rPr lang="ru-RU" dirty="0" smtClean="0"/>
              <a:t>Значки и фигурки с его изображением пользовались такой популярностью, что </a:t>
            </a:r>
            <a:r>
              <a:rPr lang="ru-RU" dirty="0" err="1" smtClean="0"/>
              <a:t>Шюсс</a:t>
            </a:r>
            <a:r>
              <a:rPr lang="ru-RU" dirty="0" smtClean="0"/>
              <a:t> стал неофициальным талисманом Игр.</a:t>
            </a:r>
          </a:p>
          <a:p>
            <a:pPr eaLnBrk="1" hangingPunct="1"/>
            <a:endParaRPr lang="ru-RU" dirty="0" smtClean="0"/>
          </a:p>
        </p:txBody>
      </p:sp>
      <p:pic>
        <p:nvPicPr>
          <p:cNvPr id="30723" name="Picture 2" descr="C:\Users\123\Desktop\img-olymp-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5214938" y="2411413"/>
            <a:ext cx="3162300" cy="316071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2770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972050" cy="4525963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z="3200" dirty="0" smtClean="0"/>
              <a:t>На </a:t>
            </a:r>
            <a:r>
              <a:rPr lang="ru-RU" sz="3200" b="1" u="sng" dirty="0" smtClean="0"/>
              <a:t>Летних Играх 1972 года в Мюнхене (Германия) </a:t>
            </a:r>
            <a:r>
              <a:rPr lang="ru-RU" sz="3200" dirty="0" smtClean="0"/>
              <a:t>талисманом стала такса </a:t>
            </a:r>
            <a:r>
              <a:rPr lang="ru-RU" sz="3200" dirty="0" err="1" smtClean="0"/>
              <a:t>Вальди</a:t>
            </a:r>
            <a:r>
              <a:rPr lang="ru-RU" sz="3200" dirty="0" smtClean="0"/>
              <a:t>. Именно с нее начинается традиция официальных талисманов Олимпийских игр.</a:t>
            </a:r>
          </a:p>
          <a:p>
            <a:pPr eaLnBrk="1" hangingPunct="1"/>
            <a:endParaRPr lang="ru-RU" dirty="0" smtClean="0"/>
          </a:p>
        </p:txBody>
      </p:sp>
      <p:pic>
        <p:nvPicPr>
          <p:cNvPr id="32771" name="Picture 2" descr="C:\Users\123\Desktop\img-olymp-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6048375" y="2028825"/>
            <a:ext cx="2452688" cy="245268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Другая 8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DE6C36"/>
      </a:accent6>
      <a:hlink>
        <a:srgbClr val="FFDE66"/>
      </a:hlink>
      <a:folHlink>
        <a:srgbClr val="D490C5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214</TotalTime>
  <Words>1493</Words>
  <Application>Microsoft Office PowerPoint</Application>
  <PresentationFormat>Экран (4:3)</PresentationFormat>
  <Paragraphs>97</Paragraphs>
  <Slides>38</Slides>
  <Notes>25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38</vt:i4>
      </vt:variant>
    </vt:vector>
  </HeadingPairs>
  <TitlesOfParts>
    <vt:vector size="39" baseType="lpstr">
      <vt:lpstr>Апекс</vt:lpstr>
      <vt:lpstr>ОЛИМПИЙСКИЕ ИГРЫ «встречаем  олимпиаду» </vt:lpstr>
      <vt:lpstr>Из истории</vt:lpstr>
      <vt:lpstr>Интересные факты о древних Олимпийских играх </vt:lpstr>
      <vt:lpstr>Виды спорта на Олимпиаде в Сочи</vt:lpstr>
      <vt:lpstr>Олимпийская клятва</vt:lpstr>
      <vt:lpstr>В ХIХ веке французский энтузиаст Пьер де Кубертен решил возродить Олимпийские игры</vt:lpstr>
      <vt:lpstr>Слайд 7</vt:lpstr>
      <vt:lpstr>Талисманы Олимпиад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Талисманы Сочи-2014</vt:lpstr>
      <vt:lpstr>Слайд 20</vt:lpstr>
      <vt:lpstr>Слайд 21</vt:lpstr>
      <vt:lpstr>Олимпийский стадион 2014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ОЛИМПИАДА В ЛОНДОНЕ</vt:lpstr>
      <vt:lpstr>   Талисманами Олимпиады в Лондоне в 2012 году стали одноглазые существа   </vt:lpstr>
      <vt:lpstr>Слайд 32</vt:lpstr>
      <vt:lpstr>Российские победители Олимпиады в Лондоне 2012 год</vt:lpstr>
      <vt:lpstr>Слайд 34</vt:lpstr>
      <vt:lpstr>Слайд 35</vt:lpstr>
      <vt:lpstr>Слайд 36</vt:lpstr>
      <vt:lpstr>Слайд 37</vt:lpstr>
      <vt:lpstr>Слайд 38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123</dc:creator>
  <cp:lastModifiedBy>User</cp:lastModifiedBy>
  <cp:revision>31</cp:revision>
  <dcterms:created xsi:type="dcterms:W3CDTF">2011-05-13T16:27:00Z</dcterms:created>
  <dcterms:modified xsi:type="dcterms:W3CDTF">2016-10-10T14:18:35Z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1091956</vt:lpwstr>
  </property>
  <property fmtid="{D5CDD505-2E9C-101B-9397-08002B2CF9AE}" pid="3" name="NXPowerLiteVersion">
    <vt:lpwstr>D4.1.4</vt:lpwstr>
  </property>
</Properties>
</file>