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3" r:id="rId7"/>
    <p:sldId id="261" r:id="rId8"/>
    <p:sldId id="260"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9" d="100"/>
          <a:sy n="99" d="100"/>
        </p:scale>
        <p:origin x="-318"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Rectangle 14"/>
          <p:cNvSpPr/>
          <p:nvPr/>
        </p:nvSpPr>
        <p:spPr>
          <a:xfrm>
            <a:off x="0" y="4743450"/>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352426" y="2895600"/>
            <a:ext cx="4572000" cy="1368798"/>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ru-RU" smtClean="0"/>
              <a:t>Образец заголовка</a:t>
            </a:r>
            <a:endParaRPr lang="en-US" dirty="0"/>
          </a:p>
        </p:txBody>
      </p:sp>
      <p:sp>
        <p:nvSpPr>
          <p:cNvPr id="6" name="Date Placeholder 21"/>
          <p:cNvSpPr>
            <a:spLocks noGrp="1"/>
          </p:cNvSpPr>
          <p:nvPr>
            <p:ph type="dt" sz="half" idx="10"/>
          </p:nvPr>
        </p:nvSpPr>
        <p:spPr/>
        <p:txBody>
          <a:bodyPr/>
          <a:lstStyle>
            <a:lvl1pPr>
              <a:defRPr/>
            </a:lvl1pPr>
          </a:lstStyle>
          <a:p>
            <a:pPr>
              <a:defRPr/>
            </a:pPr>
            <a:fld id="{72581DE9-952F-4DE3-9FA3-DD3CB1EAB172}" type="datetimeFigureOut">
              <a:rPr lang="ru-RU"/>
              <a:pPr>
                <a:defRPr/>
              </a:pPr>
              <a:t>18.02.2015</a:t>
            </a:fld>
            <a:endParaRPr lang="ru-RU"/>
          </a:p>
        </p:txBody>
      </p:sp>
      <p:sp>
        <p:nvSpPr>
          <p:cNvPr id="7" name="Slide Number Placeholder 22"/>
          <p:cNvSpPr>
            <a:spLocks noGrp="1"/>
          </p:cNvSpPr>
          <p:nvPr>
            <p:ph type="sldNum" sz="quarter" idx="11"/>
          </p:nvPr>
        </p:nvSpPr>
        <p:spPr/>
        <p:txBody>
          <a:bodyPr/>
          <a:lstStyle>
            <a:lvl1pPr>
              <a:defRPr/>
            </a:lvl1pPr>
          </a:lstStyle>
          <a:p>
            <a:pPr>
              <a:defRPr/>
            </a:pPr>
            <a:fld id="{A6985393-F286-4BE3-B613-A2D755C7558C}" type="slidenum">
              <a:rPr lang="ru-RU"/>
              <a:pPr>
                <a:defRPr/>
              </a:pPr>
              <a:t>‹#›</a:t>
            </a:fld>
            <a:endParaRPr lang="ru-RU"/>
          </a:p>
        </p:txBody>
      </p:sp>
      <p:sp>
        <p:nvSpPr>
          <p:cNvPr id="8" name="Footer Placeholder 23"/>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0"/>
          </p:nvPr>
        </p:nvSpPr>
        <p:spPr/>
        <p:txBody>
          <a:bodyPr/>
          <a:lstStyle>
            <a:lvl1pPr>
              <a:defRPr/>
            </a:lvl1pPr>
          </a:lstStyle>
          <a:p>
            <a:pPr>
              <a:defRPr/>
            </a:pPr>
            <a:fld id="{6F9ECA1E-5D51-4BE5-8A93-1D38B82605C3}" type="datetimeFigureOut">
              <a:rPr lang="ru-RU"/>
              <a:pPr>
                <a:defRPr/>
              </a:pPr>
              <a:t>18.02.2015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70AD43B-0899-42C5-B638-564081C7BFE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0"/>
          </p:nvPr>
        </p:nvSpPr>
        <p:spPr/>
        <p:txBody>
          <a:bodyPr/>
          <a:lstStyle>
            <a:lvl1pPr>
              <a:defRPr/>
            </a:lvl1pPr>
          </a:lstStyle>
          <a:p>
            <a:pPr>
              <a:defRPr/>
            </a:pPr>
            <a:fld id="{6AC9E71C-0F85-4ACA-A819-4CA8D0DA8622}" type="datetimeFigureOut">
              <a:rPr lang="ru-RU"/>
              <a:pPr>
                <a:defRPr/>
              </a:pPr>
              <a:t>18.02.2015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EA153F9-57F6-4086-ADFF-F1F359442B1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Title 7"/>
          <p:cNvSpPr>
            <a:spLocks noGrp="1"/>
          </p:cNvSpPr>
          <p:nvPr>
            <p:ph type="title"/>
          </p:nvPr>
        </p:nvSpPr>
        <p:spPr/>
        <p:txBody>
          <a:bodyPr/>
          <a:lstStyle/>
          <a:p>
            <a:r>
              <a:rPr lang="ru-RU" smtClean="0"/>
              <a:t>Образец заголовка</a:t>
            </a:r>
            <a:endParaRPr lang="en-US" dirty="0"/>
          </a:p>
        </p:txBody>
      </p:sp>
      <p:sp>
        <p:nvSpPr>
          <p:cNvPr id="5" name="Date Placeholder 11"/>
          <p:cNvSpPr>
            <a:spLocks noGrp="1"/>
          </p:cNvSpPr>
          <p:nvPr>
            <p:ph type="dt" sz="half" idx="14"/>
          </p:nvPr>
        </p:nvSpPr>
        <p:spPr/>
        <p:txBody>
          <a:bodyPr/>
          <a:lstStyle>
            <a:lvl1pPr>
              <a:defRPr/>
            </a:lvl1pPr>
          </a:lstStyle>
          <a:p>
            <a:pPr>
              <a:defRPr/>
            </a:pPr>
            <a:fld id="{D61E2B5A-3134-431C-9977-34EDB53299A1}" type="datetimeFigureOut">
              <a:rPr lang="ru-RU"/>
              <a:pPr>
                <a:defRPr/>
              </a:pPr>
              <a:t>18.02.2015</a:t>
            </a:fld>
            <a:endParaRPr lang="ru-RU"/>
          </a:p>
        </p:txBody>
      </p:sp>
      <p:sp>
        <p:nvSpPr>
          <p:cNvPr id="6" name="Slide Number Placeholder 18"/>
          <p:cNvSpPr>
            <a:spLocks noGrp="1"/>
          </p:cNvSpPr>
          <p:nvPr>
            <p:ph type="sldNum" sz="quarter" idx="15"/>
          </p:nvPr>
        </p:nvSpPr>
        <p:spPr/>
        <p:txBody>
          <a:bodyPr/>
          <a:lstStyle>
            <a:lvl1pPr>
              <a:defRPr/>
            </a:lvl1pPr>
          </a:lstStyle>
          <a:p>
            <a:pPr>
              <a:defRPr/>
            </a:pPr>
            <a:fld id="{44437EC7-667D-453C-A16B-716F883892D7}" type="slidenum">
              <a:rPr lang="ru-RU"/>
              <a:pPr>
                <a:defRPr/>
              </a:pPr>
              <a:t>‹#›</a:t>
            </a:fld>
            <a:endParaRPr lang="ru-RU"/>
          </a:p>
        </p:txBody>
      </p:sp>
      <p:sp>
        <p:nvSpPr>
          <p:cNvPr id="7" name="Footer Placeholder 20"/>
          <p:cNvSpPr>
            <a:spLocks noGrp="1"/>
          </p:cNvSpPr>
          <p:nvPr>
            <p:ph type="ftr" sz="quarter" idx="16"/>
          </p:nvPr>
        </p:nvSpPr>
        <p:spPr/>
        <p:txBody>
          <a:bodyPr/>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7"/>
          <p:cNvCxnSpPr/>
          <p:nvPr/>
        </p:nvCxnSpPr>
        <p:spPr>
          <a:xfrm>
            <a:off x="-4763" y="1828800"/>
            <a:ext cx="9144001"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ubtitle 2"/>
          <p:cNvSpPr>
            <a:spLocks noGrp="1"/>
          </p:cNvSpPr>
          <p:nvPr>
            <p:ph type="subTitle" idx="1"/>
          </p:nvPr>
        </p:nvSpPr>
        <p:spPr>
          <a:xfrm>
            <a:off x="352426" y="4003302"/>
            <a:ext cx="4572000" cy="1178298"/>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lvl="0"/>
            <a:r>
              <a:rPr lang="ru-RU" smtClean="0"/>
              <a:t>Образец заголовка</a:t>
            </a:r>
            <a:endParaRPr lang="en-US" dirty="0"/>
          </a:p>
        </p:txBody>
      </p:sp>
      <p:sp>
        <p:nvSpPr>
          <p:cNvPr id="7" name="Date Placeholder 15"/>
          <p:cNvSpPr>
            <a:spLocks noGrp="1"/>
          </p:cNvSpPr>
          <p:nvPr>
            <p:ph type="dt" sz="half" idx="10"/>
          </p:nvPr>
        </p:nvSpPr>
        <p:spPr/>
        <p:txBody>
          <a:bodyPr/>
          <a:lstStyle>
            <a:lvl1pPr>
              <a:defRPr/>
            </a:lvl1pPr>
          </a:lstStyle>
          <a:p>
            <a:pPr>
              <a:defRPr/>
            </a:pPr>
            <a:fld id="{A38B58A8-B45D-40DA-BAFE-BEC055118A5E}" type="datetimeFigureOut">
              <a:rPr lang="ru-RU"/>
              <a:pPr>
                <a:defRPr/>
              </a:pPr>
              <a:t>18.02.2015</a:t>
            </a:fld>
            <a:endParaRPr lang="ru-RU"/>
          </a:p>
        </p:txBody>
      </p:sp>
      <p:sp>
        <p:nvSpPr>
          <p:cNvPr id="8" name="Slide Number Placeholder 19"/>
          <p:cNvSpPr>
            <a:spLocks noGrp="1"/>
          </p:cNvSpPr>
          <p:nvPr>
            <p:ph type="sldNum" sz="quarter" idx="11"/>
          </p:nvPr>
        </p:nvSpPr>
        <p:spPr/>
        <p:txBody>
          <a:bodyPr/>
          <a:lstStyle>
            <a:lvl1pPr>
              <a:defRPr/>
            </a:lvl1pPr>
          </a:lstStyle>
          <a:p>
            <a:pPr>
              <a:defRPr/>
            </a:pPr>
            <a:fld id="{636A504B-3F90-49B5-A32B-53E7A2F7823E}" type="slidenum">
              <a:rPr lang="ru-RU"/>
              <a:pPr>
                <a:defRPr/>
              </a:pPr>
              <a:t>‹#›</a:t>
            </a:fld>
            <a:endParaRPr lang="ru-RU"/>
          </a:p>
        </p:txBody>
      </p:sp>
      <p:sp>
        <p:nvSpPr>
          <p:cNvPr id="9" name="Footer Placeholder 20"/>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Content Placeholder 11"/>
          <p:cNvSpPr>
            <a:spLocks noGrp="1"/>
          </p:cNvSpPr>
          <p:nvPr>
            <p:ph sz="quarter" idx="14"/>
          </p:nvPr>
        </p:nvSpPr>
        <p:spPr>
          <a:xfrm>
            <a:off x="4901184" y="1463040"/>
            <a:ext cx="3886200" cy="4288536"/>
          </a:xfrm>
        </p:spPr>
        <p:txBody>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8" name="Content Placeholder 30"/>
          <p:cNvSpPr>
            <a:spLocks noGrp="1"/>
          </p:cNvSpPr>
          <p:nvPr>
            <p:ph sz="quarter" idx="13"/>
          </p:nvPr>
        </p:nvSpPr>
        <p:spPr>
          <a:xfrm>
            <a:off x="352426" y="1463040"/>
            <a:ext cx="3886200" cy="4288536"/>
          </a:xfrm>
        </p:spPr>
        <p:txBody>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7" name="Title 26"/>
          <p:cNvSpPr>
            <a:spLocks noGrp="1"/>
          </p:cNvSpPr>
          <p:nvPr>
            <p:ph type="title"/>
          </p:nvPr>
        </p:nvSpPr>
        <p:spPr/>
        <p:txBody>
          <a:bodyPr/>
          <a:lstStyle/>
          <a:p>
            <a:r>
              <a:rPr lang="ru-RU" smtClean="0"/>
              <a:t>Образец заголовка</a:t>
            </a:r>
            <a:endParaRPr lang="en-US" dirty="0"/>
          </a:p>
        </p:txBody>
      </p:sp>
      <p:sp>
        <p:nvSpPr>
          <p:cNvPr id="6" name="Date Placeholder 19"/>
          <p:cNvSpPr>
            <a:spLocks noGrp="1"/>
          </p:cNvSpPr>
          <p:nvPr>
            <p:ph type="dt" sz="half" idx="15"/>
          </p:nvPr>
        </p:nvSpPr>
        <p:spPr/>
        <p:txBody>
          <a:bodyPr/>
          <a:lstStyle>
            <a:lvl1pPr>
              <a:defRPr/>
            </a:lvl1pPr>
          </a:lstStyle>
          <a:p>
            <a:pPr>
              <a:defRPr/>
            </a:pPr>
            <a:fld id="{C9E0E17F-0895-46CF-8CA8-B73E66C69E5E}" type="datetimeFigureOut">
              <a:rPr lang="ru-RU"/>
              <a:pPr>
                <a:defRPr/>
              </a:pPr>
              <a:t>18.02.2015</a:t>
            </a:fld>
            <a:endParaRPr lang="ru-RU"/>
          </a:p>
        </p:txBody>
      </p:sp>
      <p:sp>
        <p:nvSpPr>
          <p:cNvPr id="7" name="Slide Number Placeholder 24"/>
          <p:cNvSpPr>
            <a:spLocks noGrp="1"/>
          </p:cNvSpPr>
          <p:nvPr>
            <p:ph type="sldNum" sz="quarter" idx="16"/>
          </p:nvPr>
        </p:nvSpPr>
        <p:spPr/>
        <p:txBody>
          <a:bodyPr/>
          <a:lstStyle>
            <a:lvl1pPr>
              <a:defRPr/>
            </a:lvl1pPr>
          </a:lstStyle>
          <a:p>
            <a:pPr>
              <a:defRPr/>
            </a:pPr>
            <a:fld id="{E67A709A-E63C-4363-A32E-29DEE89C795F}" type="slidenum">
              <a:rPr lang="ru-RU"/>
              <a:pPr>
                <a:defRPr/>
              </a:pPr>
              <a:t>‹#›</a:t>
            </a:fld>
            <a:endParaRPr lang="ru-RU"/>
          </a:p>
        </p:txBody>
      </p:sp>
      <p:sp>
        <p:nvSpPr>
          <p:cNvPr id="8" name="Footer Placeholder 25"/>
          <p:cNvSpPr>
            <a:spLocks noGrp="1"/>
          </p:cNvSpPr>
          <p:nvPr>
            <p:ph type="ftr" sz="quarter" idx="17"/>
          </p:nvPr>
        </p:nvSpPr>
        <p:spPr/>
        <p:txBody>
          <a:bodyPr/>
          <a:lstStyle>
            <a:lvl1pPr>
              <a:defRPr/>
            </a:lvl1pPr>
          </a:lstStyle>
          <a:p>
            <a:pPr>
              <a:defRPr/>
            </a:pP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Text Placeholder 3"/>
          <p:cNvSpPr>
            <a:spLocks noGrp="1"/>
          </p:cNvSpPr>
          <p:nvPr>
            <p:ph type="body" sz="half" idx="2"/>
          </p:nvPr>
        </p:nvSpPr>
        <p:spPr>
          <a:xfrm>
            <a:off x="352426" y="1463040"/>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9" name="Text Placeholder 3"/>
          <p:cNvSpPr>
            <a:spLocks noGrp="1"/>
          </p:cNvSpPr>
          <p:nvPr>
            <p:ph type="body" sz="half" idx="15"/>
          </p:nvPr>
        </p:nvSpPr>
        <p:spPr>
          <a:xfrm>
            <a:off x="4900613" y="1463040"/>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Content Placeholder 11"/>
          <p:cNvSpPr>
            <a:spLocks noGrp="1"/>
          </p:cNvSpPr>
          <p:nvPr>
            <p:ph sz="quarter" idx="14"/>
          </p:nvPr>
        </p:nvSpPr>
        <p:spPr>
          <a:xfrm>
            <a:off x="4900613" y="2011680"/>
            <a:ext cx="3886200" cy="3736848"/>
          </a:xfrm>
        </p:spPr>
        <p:txBody>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8" name="Content Placeholder 30"/>
          <p:cNvSpPr>
            <a:spLocks noGrp="1"/>
          </p:cNvSpPr>
          <p:nvPr>
            <p:ph sz="quarter" idx="13"/>
          </p:nvPr>
        </p:nvSpPr>
        <p:spPr>
          <a:xfrm>
            <a:off x="352426" y="2011680"/>
            <a:ext cx="3886200" cy="3736848"/>
          </a:xfrm>
        </p:spPr>
        <p:txBody>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30" name="Title 29"/>
          <p:cNvSpPr>
            <a:spLocks noGrp="1"/>
          </p:cNvSpPr>
          <p:nvPr>
            <p:ph type="title"/>
          </p:nvPr>
        </p:nvSpPr>
        <p:spPr/>
        <p:txBody>
          <a:bodyPr/>
          <a:lstStyle/>
          <a:p>
            <a:r>
              <a:rPr lang="ru-RU" smtClean="0"/>
              <a:t>Образец заголовка</a:t>
            </a:r>
            <a:endParaRPr lang="en-US"/>
          </a:p>
        </p:txBody>
      </p:sp>
      <p:sp>
        <p:nvSpPr>
          <p:cNvPr id="8" name="Date Placeholder 19"/>
          <p:cNvSpPr>
            <a:spLocks noGrp="1"/>
          </p:cNvSpPr>
          <p:nvPr>
            <p:ph type="dt" sz="half" idx="16"/>
          </p:nvPr>
        </p:nvSpPr>
        <p:spPr/>
        <p:txBody>
          <a:bodyPr/>
          <a:lstStyle>
            <a:lvl1pPr>
              <a:defRPr/>
            </a:lvl1pPr>
          </a:lstStyle>
          <a:p>
            <a:pPr>
              <a:defRPr/>
            </a:pPr>
            <a:fld id="{41CD6411-3DA2-4631-8F06-04283C25559A}" type="datetimeFigureOut">
              <a:rPr lang="ru-RU"/>
              <a:pPr>
                <a:defRPr/>
              </a:pPr>
              <a:t>18.02.2015</a:t>
            </a:fld>
            <a:endParaRPr lang="ru-RU"/>
          </a:p>
        </p:txBody>
      </p:sp>
      <p:sp>
        <p:nvSpPr>
          <p:cNvPr id="9" name="Slide Number Placeholder 23"/>
          <p:cNvSpPr>
            <a:spLocks noGrp="1"/>
          </p:cNvSpPr>
          <p:nvPr>
            <p:ph type="sldNum" sz="quarter" idx="17"/>
          </p:nvPr>
        </p:nvSpPr>
        <p:spPr/>
        <p:txBody>
          <a:bodyPr/>
          <a:lstStyle>
            <a:lvl1pPr>
              <a:defRPr/>
            </a:lvl1pPr>
          </a:lstStyle>
          <a:p>
            <a:pPr>
              <a:defRPr/>
            </a:pPr>
            <a:fld id="{841A0208-F831-446D-B3B0-8A704D49FF27}" type="slidenum">
              <a:rPr lang="ru-RU"/>
              <a:pPr>
                <a:defRPr/>
              </a:pPr>
              <a:t>‹#›</a:t>
            </a:fld>
            <a:endParaRPr lang="ru-RU"/>
          </a:p>
        </p:txBody>
      </p:sp>
      <p:sp>
        <p:nvSpPr>
          <p:cNvPr id="10" name="Footer Placeholder 28"/>
          <p:cNvSpPr>
            <a:spLocks noGrp="1"/>
          </p:cNvSpPr>
          <p:nvPr>
            <p:ph type="ftr" sz="quarter" idx="18"/>
          </p:nvPr>
        </p:nvSpPr>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14"/>
          <p:cNvSpPr>
            <a:spLocks noGrp="1"/>
          </p:cNvSpPr>
          <p:nvPr>
            <p:ph type="title"/>
          </p:nvPr>
        </p:nvSpPr>
        <p:spPr/>
        <p:txBody>
          <a:bodyPr/>
          <a:lstStyle/>
          <a:p>
            <a:r>
              <a:rPr lang="ru-RU" smtClean="0"/>
              <a:t>Образец заголовка</a:t>
            </a:r>
            <a:endParaRPr lang="en-US"/>
          </a:p>
        </p:txBody>
      </p:sp>
      <p:sp>
        <p:nvSpPr>
          <p:cNvPr id="4" name="Date Placeholder 10"/>
          <p:cNvSpPr>
            <a:spLocks noGrp="1"/>
          </p:cNvSpPr>
          <p:nvPr>
            <p:ph type="dt" sz="half" idx="10"/>
          </p:nvPr>
        </p:nvSpPr>
        <p:spPr/>
        <p:txBody>
          <a:bodyPr/>
          <a:lstStyle>
            <a:lvl1pPr>
              <a:defRPr/>
            </a:lvl1pPr>
          </a:lstStyle>
          <a:p>
            <a:pPr>
              <a:defRPr/>
            </a:pPr>
            <a:fld id="{9DF2B14B-ECE1-4D0B-A09E-024CEB7ADCC3}" type="datetimeFigureOut">
              <a:rPr lang="ru-RU"/>
              <a:pPr>
                <a:defRPr/>
              </a:pPr>
              <a:t>18.02.2015</a:t>
            </a:fld>
            <a:endParaRPr lang="ru-RU"/>
          </a:p>
        </p:txBody>
      </p:sp>
      <p:sp>
        <p:nvSpPr>
          <p:cNvPr id="5" name="Slide Number Placeholder 13"/>
          <p:cNvSpPr>
            <a:spLocks noGrp="1"/>
          </p:cNvSpPr>
          <p:nvPr>
            <p:ph type="sldNum" sz="quarter" idx="11"/>
          </p:nvPr>
        </p:nvSpPr>
        <p:spPr/>
        <p:txBody>
          <a:bodyPr/>
          <a:lstStyle>
            <a:lvl1pPr>
              <a:defRPr/>
            </a:lvl1pPr>
          </a:lstStyle>
          <a:p>
            <a:pPr>
              <a:defRPr/>
            </a:pPr>
            <a:fld id="{2F214190-95DA-448B-AAB4-DC376C5ED513}" type="slidenum">
              <a:rPr lang="ru-RU"/>
              <a:pPr>
                <a:defRPr/>
              </a:pPr>
              <a:t>‹#›</a:t>
            </a:fld>
            <a:endParaRPr lang="ru-RU"/>
          </a:p>
        </p:txBody>
      </p:sp>
      <p:sp>
        <p:nvSpPr>
          <p:cNvPr id="6" name="Footer Placeholder 17"/>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Date Placeholder 6"/>
          <p:cNvSpPr>
            <a:spLocks noGrp="1"/>
          </p:cNvSpPr>
          <p:nvPr>
            <p:ph type="dt" sz="half" idx="10"/>
          </p:nvPr>
        </p:nvSpPr>
        <p:spPr/>
        <p:txBody>
          <a:bodyPr/>
          <a:lstStyle>
            <a:lvl1pPr>
              <a:defRPr/>
            </a:lvl1pPr>
          </a:lstStyle>
          <a:p>
            <a:pPr>
              <a:defRPr/>
            </a:pPr>
            <a:fld id="{2CC53334-C221-463A-B4D0-ADE37BAFDB57}" type="datetimeFigureOut">
              <a:rPr lang="ru-RU"/>
              <a:pPr>
                <a:defRPr/>
              </a:pPr>
              <a:t>18.02.2015</a:t>
            </a:fld>
            <a:endParaRPr lang="ru-RU"/>
          </a:p>
        </p:txBody>
      </p:sp>
      <p:sp>
        <p:nvSpPr>
          <p:cNvPr id="4" name="Slide Number Placeholder 11"/>
          <p:cNvSpPr>
            <a:spLocks noGrp="1"/>
          </p:cNvSpPr>
          <p:nvPr>
            <p:ph type="sldNum" sz="quarter" idx="11"/>
          </p:nvPr>
        </p:nvSpPr>
        <p:spPr/>
        <p:txBody>
          <a:bodyPr/>
          <a:lstStyle>
            <a:lvl1pPr>
              <a:defRPr/>
            </a:lvl1pPr>
          </a:lstStyle>
          <a:p>
            <a:pPr>
              <a:defRPr/>
            </a:pPr>
            <a:fld id="{77D41C01-85AB-4DFF-AEC3-62E2070EED5C}" type="slidenum">
              <a:rPr lang="ru-RU"/>
              <a:pPr>
                <a:defRPr/>
              </a:pPr>
              <a:t>‹#›</a:t>
            </a:fld>
            <a:endParaRPr lang="ru-RU"/>
          </a:p>
        </p:txBody>
      </p:sp>
      <p:sp>
        <p:nvSpPr>
          <p:cNvPr id="5" name="Footer Placeholder 12"/>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ru-RU" smtClean="0"/>
              <a:t>Образец заголовка</a:t>
            </a:r>
            <a:endParaRPr lang="en-US"/>
          </a:p>
        </p:txBody>
      </p:sp>
      <p:sp>
        <p:nvSpPr>
          <p:cNvPr id="11" name="Text Placeholder 3"/>
          <p:cNvSpPr>
            <a:spLocks noGrp="1"/>
          </p:cNvSpPr>
          <p:nvPr>
            <p:ph type="body" sz="half" idx="2"/>
          </p:nvPr>
        </p:nvSpPr>
        <p:spPr>
          <a:xfrm>
            <a:off x="352426" y="1463040"/>
            <a:ext cx="3381375" cy="3967162"/>
          </a:xfrm>
        </p:spPr>
        <p:txBody>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6" name="Content Placeholder 11"/>
          <p:cNvSpPr>
            <a:spLocks noGrp="1"/>
          </p:cNvSpPr>
          <p:nvPr>
            <p:ph sz="quarter" idx="14"/>
          </p:nvPr>
        </p:nvSpPr>
        <p:spPr>
          <a:xfrm>
            <a:off x="4105275" y="1463040"/>
            <a:ext cx="4681538" cy="3968496"/>
          </a:xfrm>
        </p:spPr>
        <p:txBody>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Date Placeholder 12"/>
          <p:cNvSpPr>
            <a:spLocks noGrp="1"/>
          </p:cNvSpPr>
          <p:nvPr>
            <p:ph type="dt" sz="half" idx="15"/>
          </p:nvPr>
        </p:nvSpPr>
        <p:spPr/>
        <p:txBody>
          <a:bodyPr/>
          <a:lstStyle>
            <a:lvl1pPr>
              <a:defRPr/>
            </a:lvl1pPr>
          </a:lstStyle>
          <a:p>
            <a:pPr>
              <a:defRPr/>
            </a:pPr>
            <a:fld id="{A9012A6A-7570-4A92-9E31-E0CD1A37F567}" type="datetimeFigureOut">
              <a:rPr lang="ru-RU"/>
              <a:pPr>
                <a:defRPr/>
              </a:pPr>
              <a:t>18.02.2015</a:t>
            </a:fld>
            <a:endParaRPr lang="ru-RU"/>
          </a:p>
        </p:txBody>
      </p:sp>
      <p:sp>
        <p:nvSpPr>
          <p:cNvPr id="9" name="Slide Number Placeholder 17"/>
          <p:cNvSpPr>
            <a:spLocks noGrp="1"/>
          </p:cNvSpPr>
          <p:nvPr>
            <p:ph type="sldNum" sz="quarter" idx="16"/>
          </p:nvPr>
        </p:nvSpPr>
        <p:spPr/>
        <p:txBody>
          <a:bodyPr/>
          <a:lstStyle>
            <a:lvl1pPr>
              <a:defRPr/>
            </a:lvl1pPr>
          </a:lstStyle>
          <a:p>
            <a:pPr>
              <a:defRPr/>
            </a:pPr>
            <a:fld id="{260E8FC7-414E-483C-998F-F4E261B4D1DD}" type="slidenum">
              <a:rPr lang="ru-RU"/>
              <a:pPr>
                <a:defRPr/>
              </a:pPr>
              <a:t>‹#›</a:t>
            </a:fld>
            <a:endParaRPr lang="ru-RU"/>
          </a:p>
        </p:txBody>
      </p:sp>
      <p:sp>
        <p:nvSpPr>
          <p:cNvPr id="10" name="Footer Placeholder 19"/>
          <p:cNvSpPr>
            <a:spLocks noGrp="1"/>
          </p:cNvSpPr>
          <p:nvPr>
            <p:ph type="ftr" sz="quarter" idx="17"/>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25" name="Text Placeholder 24"/>
          <p:cNvSpPr>
            <a:spLocks noGrp="1"/>
          </p:cNvSpPr>
          <p:nvPr>
            <p:ph type="body" sz="quarter" idx="13"/>
          </p:nvPr>
        </p:nvSpPr>
        <p:spPr>
          <a:xfrm>
            <a:off x="352426" y="1600199"/>
            <a:ext cx="4572000" cy="3593237"/>
          </a:xfrm>
        </p:spPr>
        <p:txBody>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ru-RU" smtClean="0"/>
              <a:t>Образец текста</a:t>
            </a:r>
          </a:p>
        </p:txBody>
      </p:sp>
      <p:sp>
        <p:nvSpPr>
          <p:cNvPr id="19" name="Title Placeholder 1"/>
          <p:cNvSpPr>
            <a:spLocks noGrp="1"/>
          </p:cNvSpPr>
          <p:nvPr>
            <p:ph type="title"/>
          </p:nvPr>
        </p:nvSpPr>
        <p:spPr>
          <a:xfrm>
            <a:off x="352425" y="275208"/>
            <a:ext cx="4572000" cy="1324992"/>
          </a:xfrm>
          <a:prstGeom prst="rect">
            <a:avLst/>
          </a:prstGeom>
        </p:spPr>
        <p:txBody>
          <a:bodyPr rtlCol="0">
            <a:normAutofit/>
          </a:bodyPr>
          <a:lstStyle/>
          <a:p>
            <a:r>
              <a:rPr lang="ru-RU" smtClean="0"/>
              <a:t>Образец заголовка</a:t>
            </a:r>
            <a:endParaRPr lang="en-US" dirty="0"/>
          </a:p>
        </p:txBody>
      </p:sp>
      <p:sp>
        <p:nvSpPr>
          <p:cNvPr id="8" name="Date Placeholder 12"/>
          <p:cNvSpPr>
            <a:spLocks noGrp="1"/>
          </p:cNvSpPr>
          <p:nvPr>
            <p:ph type="dt" sz="half" idx="14"/>
          </p:nvPr>
        </p:nvSpPr>
        <p:spPr/>
        <p:txBody>
          <a:bodyPr/>
          <a:lstStyle>
            <a:lvl1pPr>
              <a:defRPr/>
            </a:lvl1pPr>
          </a:lstStyle>
          <a:p>
            <a:pPr>
              <a:defRPr/>
            </a:pPr>
            <a:fld id="{65D452D8-0C29-4BE5-8697-5D0A3688E989}" type="datetimeFigureOut">
              <a:rPr lang="ru-RU"/>
              <a:pPr>
                <a:defRPr/>
              </a:pPr>
              <a:t>18.02.2015</a:t>
            </a:fld>
            <a:endParaRPr lang="ru-RU"/>
          </a:p>
        </p:txBody>
      </p:sp>
      <p:sp>
        <p:nvSpPr>
          <p:cNvPr id="9" name="Slide Number Placeholder 19"/>
          <p:cNvSpPr>
            <a:spLocks noGrp="1"/>
          </p:cNvSpPr>
          <p:nvPr>
            <p:ph type="sldNum" sz="quarter" idx="15"/>
          </p:nvPr>
        </p:nvSpPr>
        <p:spPr/>
        <p:txBody>
          <a:bodyPr/>
          <a:lstStyle>
            <a:lvl1pPr>
              <a:defRPr/>
            </a:lvl1pPr>
          </a:lstStyle>
          <a:p>
            <a:pPr>
              <a:defRPr/>
            </a:pPr>
            <a:fld id="{566B5F63-F15D-4EA1-87F7-66D6BFD1AD15}" type="slidenum">
              <a:rPr lang="ru-RU"/>
              <a:pPr>
                <a:defRPr/>
              </a:pPr>
              <a:t>‹#›</a:t>
            </a:fld>
            <a:endParaRPr lang="ru-RU"/>
          </a:p>
        </p:txBody>
      </p:sp>
      <p:sp>
        <p:nvSpPr>
          <p:cNvPr id="10" name="Footer Placeholder 20"/>
          <p:cNvSpPr>
            <a:spLocks noGrp="1"/>
          </p:cNvSpPr>
          <p:nvPr>
            <p:ph type="ftr" sz="quarter" idx="16"/>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52425" y="228600"/>
            <a:ext cx="7680325"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3" name="Text Placeholder 2"/>
          <p:cNvSpPr>
            <a:spLocks noGrp="1"/>
          </p:cNvSpPr>
          <p:nvPr>
            <p:ph type="body" idx="1"/>
          </p:nvPr>
        </p:nvSpPr>
        <p:spPr>
          <a:xfrm>
            <a:off x="352425" y="1463675"/>
            <a:ext cx="7680325" cy="43434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52425" y="6543675"/>
            <a:ext cx="1466850" cy="247650"/>
          </a:xfrm>
          <a:prstGeom prst="rect">
            <a:avLst/>
          </a:prstGeom>
        </p:spPr>
        <p:txBody>
          <a:bodyPr vert="horz" lIns="91440" tIns="45720" rIns="91440" bIns="45720" rtlCol="0" anchor="ctr">
            <a:normAutofit/>
          </a:bodyPr>
          <a:lstStyle>
            <a:lvl1pPr algn="l" fontAlgn="auto">
              <a:spcBef>
                <a:spcPts val="0"/>
              </a:spcBef>
              <a:spcAft>
                <a:spcPts val="0"/>
              </a:spcAft>
              <a:defRPr sz="1000" b="1" smtClean="0">
                <a:solidFill>
                  <a:schemeClr val="tx1">
                    <a:alpha val="65000"/>
                  </a:schemeClr>
                </a:solidFill>
                <a:latin typeface="+mn-lt"/>
                <a:cs typeface="+mn-cs"/>
              </a:defRPr>
            </a:lvl1pPr>
          </a:lstStyle>
          <a:p>
            <a:pPr>
              <a:defRPr/>
            </a:pPr>
            <a:fld id="{588BFE55-84E6-41DD-A50B-9663E77F2F4B}" type="datetimeFigureOut">
              <a:rPr lang="ru-RU"/>
              <a:pPr>
                <a:defRPr/>
              </a:pPr>
              <a:t>18.02.2015</a:t>
            </a:fld>
            <a:endParaRPr lang="ru-RU"/>
          </a:p>
        </p:txBody>
      </p:sp>
      <p:sp>
        <p:nvSpPr>
          <p:cNvPr id="5" name="Footer Placeholder 4"/>
          <p:cNvSpPr>
            <a:spLocks noGrp="1"/>
          </p:cNvSpPr>
          <p:nvPr>
            <p:ph type="ftr" sz="quarter" idx="3"/>
          </p:nvPr>
        </p:nvSpPr>
        <p:spPr>
          <a:xfrm>
            <a:off x="1809750" y="6543675"/>
            <a:ext cx="4086225" cy="247650"/>
          </a:xfrm>
          <a:prstGeom prst="rect">
            <a:avLst/>
          </a:prstGeom>
        </p:spPr>
        <p:txBody>
          <a:bodyPr vert="horz" lIns="91440" tIns="45720" rIns="91440" bIns="45720" rtlCol="0" anchor="ctr">
            <a:normAutofit/>
          </a:bodyPr>
          <a:lstStyle>
            <a:lvl1pPr algn="l" fontAlgn="auto">
              <a:spcBef>
                <a:spcPts val="0"/>
              </a:spcBef>
              <a:spcAft>
                <a:spcPts val="0"/>
              </a:spcAft>
              <a:defRPr sz="1000" b="1" i="1">
                <a:solidFill>
                  <a:schemeClr val="tx1">
                    <a:alpha val="65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7886700" y="6543675"/>
            <a:ext cx="876300" cy="247650"/>
          </a:xfrm>
          <a:prstGeom prst="rect">
            <a:avLst/>
          </a:prstGeom>
        </p:spPr>
        <p:txBody>
          <a:bodyPr vert="horz" lIns="91440" tIns="45720" rIns="91440" bIns="45720" rtlCol="0" anchor="ctr">
            <a:normAutofit/>
          </a:bodyPr>
          <a:lstStyle>
            <a:lvl1pPr algn="r" fontAlgn="auto">
              <a:spcBef>
                <a:spcPts val="0"/>
              </a:spcBef>
              <a:spcAft>
                <a:spcPts val="0"/>
              </a:spcAft>
              <a:defRPr sz="1000" b="1" smtClean="0">
                <a:solidFill>
                  <a:schemeClr val="tx1">
                    <a:alpha val="65000"/>
                  </a:schemeClr>
                </a:solidFill>
                <a:latin typeface="+mn-lt"/>
                <a:cs typeface="+mn-cs"/>
              </a:defRPr>
            </a:lvl1pPr>
          </a:lstStyle>
          <a:p>
            <a:pPr>
              <a:defRPr/>
            </a:pPr>
            <a:fld id="{1D991C0C-14DC-41DB-BE65-FB39CE2AB684}"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0" fontAlgn="base">
        <a:spcBef>
          <a:spcPts val="400"/>
        </a:spcBef>
        <a:spcAft>
          <a:spcPct val="0"/>
        </a:spcAft>
        <a:defRPr sz="4000" kern="1200">
          <a:solidFill>
            <a:schemeClr val="tx1"/>
          </a:solidFill>
          <a:latin typeface="+mj-lt"/>
          <a:ea typeface="+mj-ea"/>
          <a:cs typeface="Tunga" pitchFamily="2"/>
        </a:defRPr>
      </a:lvl1pPr>
      <a:lvl2pPr algn="l" rtl="0" fontAlgn="base">
        <a:spcBef>
          <a:spcPts val="400"/>
        </a:spcBef>
        <a:spcAft>
          <a:spcPct val="0"/>
        </a:spcAft>
        <a:defRPr sz="4000">
          <a:solidFill>
            <a:schemeClr val="tx1"/>
          </a:solidFill>
          <a:latin typeface="Corbel" pitchFamily="34" charset="0"/>
          <a:cs typeface="Tunga" pitchFamily="34" charset="0"/>
        </a:defRPr>
      </a:lvl2pPr>
      <a:lvl3pPr algn="l" rtl="0" fontAlgn="base">
        <a:spcBef>
          <a:spcPts val="400"/>
        </a:spcBef>
        <a:spcAft>
          <a:spcPct val="0"/>
        </a:spcAft>
        <a:defRPr sz="4000">
          <a:solidFill>
            <a:schemeClr val="tx1"/>
          </a:solidFill>
          <a:latin typeface="Corbel" pitchFamily="34" charset="0"/>
          <a:cs typeface="Tunga" pitchFamily="34" charset="0"/>
        </a:defRPr>
      </a:lvl3pPr>
      <a:lvl4pPr algn="l" rtl="0" fontAlgn="base">
        <a:spcBef>
          <a:spcPts val="400"/>
        </a:spcBef>
        <a:spcAft>
          <a:spcPct val="0"/>
        </a:spcAft>
        <a:defRPr sz="4000">
          <a:solidFill>
            <a:schemeClr val="tx1"/>
          </a:solidFill>
          <a:latin typeface="Corbel" pitchFamily="34" charset="0"/>
          <a:cs typeface="Tunga" pitchFamily="34" charset="0"/>
        </a:defRPr>
      </a:lvl4pPr>
      <a:lvl5pPr algn="l" rtl="0" fontAlgn="base">
        <a:spcBef>
          <a:spcPts val="400"/>
        </a:spcBef>
        <a:spcAft>
          <a:spcPct val="0"/>
        </a:spcAft>
        <a:defRPr sz="4000">
          <a:solidFill>
            <a:schemeClr val="tx1"/>
          </a:solidFill>
          <a:latin typeface="Corbel" pitchFamily="34" charset="0"/>
          <a:cs typeface="Tunga" pitchFamily="34" charset="0"/>
        </a:defRPr>
      </a:lvl5pPr>
      <a:lvl6pPr marL="457200" algn="l" rtl="0" fontAlgn="base">
        <a:spcBef>
          <a:spcPts val="400"/>
        </a:spcBef>
        <a:spcAft>
          <a:spcPct val="0"/>
        </a:spcAft>
        <a:defRPr sz="4000">
          <a:solidFill>
            <a:schemeClr val="tx1"/>
          </a:solidFill>
          <a:latin typeface="Corbel" pitchFamily="34" charset="0"/>
          <a:cs typeface="Tunga" pitchFamily="34" charset="0"/>
        </a:defRPr>
      </a:lvl6pPr>
      <a:lvl7pPr marL="914400" algn="l" rtl="0" fontAlgn="base">
        <a:spcBef>
          <a:spcPts val="400"/>
        </a:spcBef>
        <a:spcAft>
          <a:spcPct val="0"/>
        </a:spcAft>
        <a:defRPr sz="4000">
          <a:solidFill>
            <a:schemeClr val="tx1"/>
          </a:solidFill>
          <a:latin typeface="Corbel" pitchFamily="34" charset="0"/>
          <a:cs typeface="Tunga" pitchFamily="34" charset="0"/>
        </a:defRPr>
      </a:lvl7pPr>
      <a:lvl8pPr marL="1371600" algn="l" rtl="0" fontAlgn="base">
        <a:spcBef>
          <a:spcPts val="400"/>
        </a:spcBef>
        <a:spcAft>
          <a:spcPct val="0"/>
        </a:spcAft>
        <a:defRPr sz="4000">
          <a:solidFill>
            <a:schemeClr val="tx1"/>
          </a:solidFill>
          <a:latin typeface="Corbel" pitchFamily="34" charset="0"/>
          <a:cs typeface="Tunga" pitchFamily="34" charset="0"/>
        </a:defRPr>
      </a:lvl8pPr>
      <a:lvl9pPr marL="1828800" algn="l" rtl="0" fontAlgn="base">
        <a:spcBef>
          <a:spcPts val="400"/>
        </a:spcBef>
        <a:spcAft>
          <a:spcPct val="0"/>
        </a:spcAft>
        <a:defRPr sz="4000">
          <a:solidFill>
            <a:schemeClr val="tx1"/>
          </a:solidFill>
          <a:latin typeface="Corbel" pitchFamily="34" charset="0"/>
          <a:cs typeface="Tunga" pitchFamily="34" charset="0"/>
        </a:defRPr>
      </a:lvl9pPr>
    </p:titleStyle>
    <p:bodyStyle>
      <a:lvl1pPr algn="l" rtl="0" fontAlgn="base">
        <a:spcBef>
          <a:spcPts val="1200"/>
        </a:spcBef>
        <a:spcAft>
          <a:spcPct val="0"/>
        </a:spcAft>
        <a:buClr>
          <a:srgbClr val="838995"/>
        </a:buClr>
        <a:buFont typeface="Arial" charset="0"/>
        <a:defRPr kern="1200" spc="30">
          <a:solidFill>
            <a:schemeClr val="tx1"/>
          </a:solidFill>
          <a:latin typeface="+mn-lt"/>
          <a:ea typeface="+mn-ea"/>
          <a:cs typeface="Tahoma" pitchFamily="34" charset="0"/>
        </a:defRPr>
      </a:lvl1pPr>
      <a:lvl2pPr marL="171450" indent="-171450"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2pPr>
      <a:lvl3pPr marL="344488" indent="-165100"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3pPr>
      <a:lvl4pPr marL="517525" indent="-169863"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4pPr>
      <a:lvl5pPr marL="688975" indent="-173038"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historynotes.ru/adolf-gitle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11638" y="4802188"/>
            <a:ext cx="4572000" cy="1368425"/>
          </a:xfrm>
        </p:spPr>
        <p:txBody>
          <a:bodyPr wrap="square" numCol="1" anchor="t" anchorCtr="0" compatLnSpc="1">
            <a:prstTxWarp prst="textNoShape">
              <a:avLst/>
            </a:prstTxWarp>
          </a:bodyPr>
          <a:lstStyle/>
          <a:p>
            <a:r>
              <a:rPr lang="ru-RU" sz="1600" b="1" u="sng" smtClean="0"/>
              <a:t>Подготовили</a:t>
            </a:r>
            <a:r>
              <a:rPr lang="ru-RU" sz="1600" b="1" smtClean="0"/>
              <a:t>: учащиеся </a:t>
            </a:r>
            <a:r>
              <a:rPr lang="ru-RU" sz="1600" b="1" smtClean="0">
                <a:latin typeface="Arial" charset="0"/>
              </a:rPr>
              <a:t> 9 </a:t>
            </a:r>
            <a:r>
              <a:rPr lang="ru-RU" sz="1600" b="1" smtClean="0"/>
              <a:t>«</a:t>
            </a:r>
            <a:r>
              <a:rPr lang="ru-RU" sz="1600" b="1" smtClean="0">
                <a:latin typeface="Arial" charset="0"/>
              </a:rPr>
              <a:t>Б </a:t>
            </a:r>
            <a:r>
              <a:rPr lang="ru-RU" sz="1600" b="1" smtClean="0"/>
              <a:t>» класса Атрохова Софья и Пенюгалов Артём</a:t>
            </a:r>
          </a:p>
          <a:p>
            <a:r>
              <a:rPr lang="ru-RU" sz="1600" b="1" u="sng" smtClean="0"/>
              <a:t>Проверил</a:t>
            </a:r>
            <a:r>
              <a:rPr lang="ru-RU" sz="1600" b="1" smtClean="0"/>
              <a:t>: учитель истории Власов Дмитрий Вячеславович</a:t>
            </a:r>
          </a:p>
        </p:txBody>
      </p:sp>
      <p:sp>
        <p:nvSpPr>
          <p:cNvPr id="2" name="Заголовок 1"/>
          <p:cNvSpPr>
            <a:spLocks noGrp="1"/>
          </p:cNvSpPr>
          <p:nvPr>
            <p:ph type="title"/>
          </p:nvPr>
        </p:nvSpPr>
        <p:spPr>
          <a:xfrm>
            <a:off x="352426" y="457200"/>
            <a:ext cx="7680960" cy="3331840"/>
          </a:xfrm>
        </p:spPr>
        <p:txBody>
          <a:bodyPr rtlCol="0"/>
          <a:lstStyle/>
          <a:p>
            <a:pPr algn="ctr" fontAlgn="auto">
              <a:spcAft>
                <a:spcPts val="0"/>
              </a:spcAft>
              <a:defRPr/>
            </a:pPr>
            <a:r>
              <a:rPr lang="ru-RU" dirty="0">
                <a:solidFill>
                  <a:srgbClr val="C00000"/>
                </a:solidFill>
                <a:effectLst>
                  <a:glow rad="228600">
                    <a:schemeClr val="accent3">
                      <a:satMod val="175000"/>
                      <a:alpha val="40000"/>
                    </a:schemeClr>
                  </a:glow>
                  <a:reflection blurRad="6350" stA="55000" endA="300" endPos="45500" dir="5400000" sy="-100000" algn="bl" rotWithShape="0"/>
                </a:effectLst>
              </a:rPr>
              <a:t>Хроники Великой Победы</a:t>
            </a:r>
            <a:r>
              <a:rPr dirty="0">
                <a:solidFill>
                  <a:srgbClr val="C00000"/>
                </a:solidFill>
                <a:effectLst>
                  <a:glow rad="228600">
                    <a:schemeClr val="accent3">
                      <a:satMod val="175000"/>
                      <a:alpha val="40000"/>
                    </a:schemeClr>
                  </a:glow>
                  <a:reflection blurRad="6350" stA="55000" endA="300" endPos="45500" dir="5400000" sy="-100000" algn="bl" rotWithShape="0"/>
                </a:effectLst>
              </a:rPr>
              <a:t/>
            </a:r>
            <a:br>
              <a:rPr dirty="0">
                <a:solidFill>
                  <a:srgbClr val="C00000"/>
                </a:solidFill>
                <a:effectLst>
                  <a:glow rad="228600">
                    <a:schemeClr val="accent3">
                      <a:satMod val="175000"/>
                      <a:alpha val="40000"/>
                    </a:schemeClr>
                  </a:glow>
                  <a:reflection blurRad="6350" stA="55000" endA="300" endPos="45500" dir="5400000" sy="-100000" algn="bl" rotWithShape="0"/>
                </a:effectLst>
              </a:rPr>
            </a:br>
            <a:r>
              <a:rPr lang="ru-RU" dirty="0"/>
              <a:t>(1941-1945</a:t>
            </a:r>
            <a:r>
              <a:rPr lang="ru-RU" dirty="0"/>
              <a:t>)</a:t>
            </a:r>
            <a:endParaRPr lang="ru-RU" dirty="0">
              <a:solidFill>
                <a:srgbClr val="C00000"/>
              </a:solidFill>
              <a:effectLst>
                <a:glow rad="228600">
                  <a:schemeClr val="accent3">
                    <a:satMod val="175000"/>
                    <a:alpha val="40000"/>
                  </a:schemeClr>
                </a:glow>
                <a:reflection blurRad="6350" stA="55000" endA="300" endPos="45500" dir="5400000" sy="-100000" algn="bl" rotWithShape="0"/>
              </a:effectLst>
            </a:endParaRPr>
          </a:p>
        </p:txBody>
      </p:sp>
      <p:sp>
        <p:nvSpPr>
          <p:cNvPr id="5" name="TextBox 4"/>
          <p:cNvSpPr txBox="1"/>
          <p:nvPr/>
        </p:nvSpPr>
        <p:spPr>
          <a:xfrm>
            <a:off x="2916238" y="6170613"/>
            <a:ext cx="2808287" cy="646112"/>
          </a:xfrm>
          <a:prstGeom prst="rect">
            <a:avLst/>
          </a:prstGeom>
          <a:noFill/>
        </p:spPr>
        <p:txBody>
          <a:bodyPr>
            <a:spAutoFit/>
          </a:bodyPr>
          <a:lstStyle/>
          <a:p>
            <a:pPr algn="ctr" fontAlgn="auto">
              <a:spcBef>
                <a:spcPts val="0"/>
              </a:spcBef>
              <a:spcAft>
                <a:spcPts val="0"/>
              </a:spcAft>
              <a:defRPr/>
            </a:pPr>
            <a:r>
              <a:rPr lang="ru-RU" i="1" dirty="0">
                <a:effectLst>
                  <a:outerShdw blurRad="38100" dist="38100" dir="2700000" algn="tl">
                    <a:srgbClr val="000000">
                      <a:alpha val="43137"/>
                    </a:srgbClr>
                  </a:outerShdw>
                </a:effectLst>
                <a:latin typeface="+mn-lt"/>
                <a:cs typeface="+mn-cs"/>
              </a:rPr>
              <a:t>г. Новомосковск</a:t>
            </a:r>
          </a:p>
          <a:p>
            <a:pPr algn="ctr" fontAlgn="auto">
              <a:spcBef>
                <a:spcPts val="0"/>
              </a:spcBef>
              <a:spcAft>
                <a:spcPts val="0"/>
              </a:spcAft>
              <a:defRPr/>
            </a:pPr>
            <a:r>
              <a:rPr lang="ru-RU" i="1" dirty="0">
                <a:effectLst>
                  <a:outerShdw blurRad="38100" dist="38100" dir="2700000" algn="tl">
                    <a:srgbClr val="000000">
                      <a:alpha val="43137"/>
                    </a:srgbClr>
                  </a:outerShdw>
                </a:effectLst>
                <a:latin typeface="+mn-lt"/>
                <a:cs typeface="+mn-cs"/>
              </a:rPr>
              <a:t>2015 год</a:t>
            </a:r>
            <a:endParaRPr lang="ru-RU" i="1" dirty="0">
              <a:effectLst>
                <a:outerShdw blurRad="38100" dist="38100" dir="2700000" algn="tl">
                  <a:srgbClr val="000000">
                    <a:alpha val="43137"/>
                  </a:srgbClr>
                </a:outerShdw>
              </a:effectLst>
              <a:latin typeface="+mn-lt"/>
              <a:cs typeface="+mn-cs"/>
            </a:endParaRPr>
          </a:p>
        </p:txBody>
      </p:sp>
      <p:pic>
        <p:nvPicPr>
          <p:cNvPr id="13316" name="Рисунок 3"/>
          <p:cNvPicPr>
            <a:picLocks noChangeAspect="1"/>
          </p:cNvPicPr>
          <p:nvPr/>
        </p:nvPicPr>
        <p:blipFill>
          <a:blip r:embed="rId2"/>
          <a:srcRect/>
          <a:stretch>
            <a:fillRect/>
          </a:stretch>
        </p:blipFill>
        <p:spPr bwMode="auto">
          <a:xfrm>
            <a:off x="223838" y="3798888"/>
            <a:ext cx="3073400" cy="307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52425" y="1196975"/>
            <a:ext cx="8612188" cy="5400675"/>
          </a:xfrm>
        </p:spPr>
        <p:txBody>
          <a:bodyPr/>
          <a:lstStyle/>
          <a:p>
            <a:pPr fontAlgn="auto">
              <a:spcAft>
                <a:spcPts val="0"/>
              </a:spcAft>
              <a:buClr>
                <a:schemeClr val="accent5"/>
              </a:buClr>
              <a:buFont typeface="Arial" pitchFamily="34" charset="0"/>
              <a:buNone/>
              <a:defRPr/>
            </a:pPr>
            <a:r>
              <a:rPr lang="ru-RU" sz="2000" i="1" dirty="0">
                <a:solidFill>
                  <a:srgbClr val="FF0000"/>
                </a:solidFill>
                <a:effectLst>
                  <a:glow rad="228600">
                    <a:schemeClr val="accent1">
                      <a:satMod val="175000"/>
                      <a:alpha val="40000"/>
                    </a:schemeClr>
                  </a:glow>
                  <a:outerShdw blurRad="50800" dist="38100" dir="2700000" algn="tl" rotWithShape="0">
                    <a:prstClr val="black">
                      <a:alpha val="40000"/>
                    </a:prstClr>
                  </a:outerShdw>
                </a:effectLst>
              </a:rPr>
              <a:t>И вот в ночь с 5 на 6 декабря части Красной армии начали мощное контрнаступление по всему фронту. Это было полной неожиданностью для германского командования. Москва, которую оно считало почти побежденной, внезапно оказалась недоступной…</a:t>
            </a:r>
          </a:p>
        </p:txBody>
      </p:sp>
      <p:sp>
        <p:nvSpPr>
          <p:cNvPr id="22530" name="Заголовок 2"/>
          <p:cNvSpPr>
            <a:spLocks noGrp="1"/>
          </p:cNvSpPr>
          <p:nvPr>
            <p:ph type="title"/>
          </p:nvPr>
        </p:nvSpPr>
        <p:spPr>
          <a:xfrm>
            <a:off x="323850" y="3175"/>
            <a:ext cx="7680325" cy="1066800"/>
          </a:xfrm>
        </p:spPr>
        <p:txBody>
          <a:bodyPr/>
          <a:lstStyle/>
          <a:p>
            <a:r>
              <a:rPr lang="ru-RU" sz="4400" i="1" smtClean="0">
                <a:solidFill>
                  <a:srgbClr val="92D050"/>
                </a:solidFill>
                <a:cs typeface="Tunga" pitchFamily="34" charset="0"/>
              </a:rPr>
              <a:t>Битва под Москвой</a:t>
            </a:r>
          </a:p>
        </p:txBody>
      </p:sp>
      <p:pic>
        <p:nvPicPr>
          <p:cNvPr id="4" name="Рисунок 3"/>
          <p:cNvPicPr>
            <a:picLocks noChangeAspect="1"/>
          </p:cNvPicPr>
          <p:nvPr/>
        </p:nvPicPr>
        <p:blipFill>
          <a:blip r:embed="rId2"/>
          <a:stretch>
            <a:fillRect/>
          </a:stretch>
        </p:blipFill>
        <p:spPr>
          <a:xfrm>
            <a:off x="3173413" y="2565400"/>
            <a:ext cx="2911475" cy="416718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12713" y="1268413"/>
            <a:ext cx="9036050" cy="4724400"/>
          </a:xfrm>
        </p:spPr>
        <p:txBody>
          <a:bodyPr/>
          <a:lstStyle/>
          <a:p>
            <a:pPr algn="ctr" fontAlgn="auto">
              <a:spcAft>
                <a:spcPts val="0"/>
              </a:spcAft>
              <a:buClr>
                <a:schemeClr val="accent5"/>
              </a:buClr>
              <a:buFont typeface="Arial" pitchFamily="34" charset="0"/>
              <a:buNone/>
              <a:defRPr/>
            </a:pPr>
            <a:r>
              <a:rPr lang="ru-RU" b="1" i="1" u="sng" dirty="0">
                <a:solidFill>
                  <a:srgbClr val="00B0F0"/>
                </a:solidFill>
                <a:effectLst>
                  <a:glow rad="228600">
                    <a:schemeClr val="accent6">
                      <a:satMod val="175000"/>
                      <a:alpha val="40000"/>
                    </a:schemeClr>
                  </a:glow>
                  <a:outerShdw blurRad="50800" dist="38100" algn="l" rotWithShape="0">
                    <a:prstClr val="black">
                      <a:alpha val="40000"/>
                    </a:prstClr>
                  </a:outerShdw>
                  <a:reflection blurRad="6350" stA="55000" endA="300" endPos="45500" dir="5400000" sy="-100000" algn="bl" rotWithShape="0"/>
                </a:effectLst>
              </a:rPr>
              <a:t>Тула и Тульская область внесли свой вклад в дело победы в Великой Отечественной войне. Многие туляки сражались с врагом в частях армии, авиации и флота, в пограничных и внутренних войсках, в партизанских отрядах и разведгруппах, многие ковали победу в тылу. За годы войны военкоматами Тулы и области было призвано около 400 тыс. туляков. Погибли в боях, скончались от ран и пропали без вести почти 200 тыс. человек. Их имена включены в Книгу Памяти.</a:t>
            </a:r>
          </a:p>
          <a:p>
            <a:pPr fontAlgn="auto">
              <a:spcAft>
                <a:spcPts val="0"/>
              </a:spcAft>
              <a:buClr>
                <a:schemeClr val="accent5"/>
              </a:buClr>
              <a:buFont typeface="Arial" pitchFamily="34" charset="0"/>
              <a:buNone/>
              <a:defRPr/>
            </a:pPr>
            <a:endParaRPr lang="ru-RU" dirty="0"/>
          </a:p>
        </p:txBody>
      </p:sp>
      <p:sp>
        <p:nvSpPr>
          <p:cNvPr id="3" name="Заголовок 2"/>
          <p:cNvSpPr>
            <a:spLocks noGrp="1"/>
          </p:cNvSpPr>
          <p:nvPr>
            <p:ph type="title"/>
          </p:nvPr>
        </p:nvSpPr>
        <p:spPr>
          <a:xfrm>
            <a:off x="352426" y="228600"/>
            <a:ext cx="7680960" cy="1066800"/>
          </a:xfrm>
        </p:spPr>
        <p:txBody>
          <a:bodyPr rtlCol="0">
            <a:normAutofit fontScale="90000"/>
          </a:bodyPr>
          <a:lstStyle/>
          <a:p>
            <a:pPr fontAlgn="auto">
              <a:spcAft>
                <a:spcPts val="0"/>
              </a:spcAft>
              <a:defRPr/>
            </a:pPr>
            <a:r>
              <a:rPr lang="ru-RU"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Оборона Тулы в Великой Отечественной войне (1941 г</a:t>
            </a:r>
            <a:r>
              <a:rPr lang="ru-RU"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endParaRPr lang="ru-RU"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4" name="Рисунок 3"/>
          <p:cNvPicPr>
            <a:picLocks noChangeAspect="1"/>
          </p:cNvPicPr>
          <p:nvPr/>
        </p:nvPicPr>
        <p:blipFill>
          <a:blip r:embed="rId2">
            <a:extLst>
              <a:ext uri="{28A0092B-C50C-407E-A947-70E740481C1C}"/>
            </a:extLst>
          </a:blip>
          <a:stretch>
            <a:fillRect/>
          </a:stretch>
        </p:blipFill>
        <p:spPr>
          <a:xfrm>
            <a:off x="2195736" y="3382414"/>
            <a:ext cx="5472608" cy="33773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52425" y="1463675"/>
            <a:ext cx="8683625" cy="4724400"/>
          </a:xfrm>
        </p:spPr>
        <p:txBody>
          <a:bodyPr/>
          <a:lstStyle/>
          <a:p>
            <a:pPr fontAlgn="auto">
              <a:spcAft>
                <a:spcPts val="0"/>
              </a:spcAft>
              <a:buClr>
                <a:schemeClr val="accent5"/>
              </a:buClr>
              <a:buFont typeface="Arial" pitchFamily="34" charset="0"/>
              <a:buNone/>
              <a:defRPr/>
            </a:pPr>
            <a:r>
              <a:rPr lang="ru-RU" sz="2000" b="1" i="1" dirty="0">
                <a:solidFill>
                  <a:schemeClr val="tx1">
                    <a:lumMod val="75000"/>
                  </a:schemeClr>
                </a:solidFill>
                <a:effectLst>
                  <a:outerShdw blurRad="38100" dist="38100" dir="2700000" algn="tl">
                    <a:srgbClr val="000000">
                      <a:alpha val="43137"/>
                    </a:srgbClr>
                  </a:outerShdw>
                </a:effectLst>
              </a:rPr>
              <a:t>Был сформирован Тульский рабочий полк. Жители города рыли окопы и противотанковые рвы, сооружали баррикады, устанавливали противотанковые ежи и надолбы.</a:t>
            </a:r>
            <a:endParaRPr lang="ru-RU" sz="2000" i="1" dirty="0">
              <a:solidFill>
                <a:schemeClr val="tx1">
                  <a:lumMod val="75000"/>
                </a:schemeClr>
              </a:solidFill>
              <a:effectLst>
                <a:outerShdw blurRad="38100" dist="38100" dir="2700000" algn="tl">
                  <a:srgbClr val="000000">
                    <a:alpha val="43137"/>
                  </a:srgbClr>
                </a:outerShdw>
              </a:effectLst>
            </a:endParaRPr>
          </a:p>
        </p:txBody>
      </p:sp>
      <p:sp>
        <p:nvSpPr>
          <p:cNvPr id="3" name="Заголовок 2"/>
          <p:cNvSpPr>
            <a:spLocks noGrp="1"/>
          </p:cNvSpPr>
          <p:nvPr>
            <p:ph type="title"/>
          </p:nvPr>
        </p:nvSpPr>
        <p:spPr>
          <a:xfrm>
            <a:off x="352426" y="228600"/>
            <a:ext cx="7680960" cy="1066800"/>
          </a:xfrm>
        </p:spPr>
        <p:txBody>
          <a:bodyPr rtlCol="0">
            <a:normAutofit fontScale="90000"/>
          </a:bodyPr>
          <a:lstStyle/>
          <a:p>
            <a:pPr fontAlgn="auto">
              <a:spcAft>
                <a:spcPts val="0"/>
              </a:spcAft>
              <a:defRPr/>
            </a:pPr>
            <a:r>
              <a:rPr lang="ru-RU"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Оборона Тулы в Великой Отечественной войне (1941 г.)</a:t>
            </a:r>
            <a:endParaRPr lang="ru-RU" dirty="0"/>
          </a:p>
        </p:txBody>
      </p:sp>
      <p:pic>
        <p:nvPicPr>
          <p:cNvPr id="4" name="Рисунок 3"/>
          <p:cNvPicPr>
            <a:picLocks noChangeAspect="1"/>
          </p:cNvPicPr>
          <p:nvPr/>
        </p:nvPicPr>
        <p:blipFill>
          <a:blip r:embed="rId2">
            <a:extLst>
              <a:ext uri="{28A0092B-C50C-407E-A947-70E740481C1C}"/>
            </a:extLst>
          </a:blip>
          <a:stretch>
            <a:fillRect/>
          </a:stretch>
        </p:blipFill>
        <p:spPr>
          <a:xfrm>
            <a:off x="1979712" y="2564904"/>
            <a:ext cx="5486400" cy="40416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853937" y="1412776"/>
            <a:ext cx="7680960" cy="4724400"/>
          </a:xfrm>
        </p:spPr>
        <p:txBody>
          <a:bodyPr>
            <a:scene3d>
              <a:camera prst="orthographicFront"/>
              <a:lightRig rig="threePt" dir="t"/>
            </a:scene3d>
            <a:sp3d extrusionH="57150">
              <a:bevelT w="69850" h="38100" prst="cross"/>
            </a:sp3d>
          </a:bodyPr>
          <a:lstStyle/>
          <a:p>
            <a:pPr algn="ctr" fontAlgn="auto">
              <a:spcAft>
                <a:spcPts val="0"/>
              </a:spcAft>
              <a:buClr>
                <a:schemeClr val="accent5"/>
              </a:buClr>
              <a:buFont typeface="Arial" pitchFamily="34" charset="0"/>
              <a:buNone/>
              <a:defRPr/>
            </a:pPr>
            <a:r>
              <a:rPr lang="ru-RU" sz="2000" b="1" i="1" u="sng" dirty="0">
                <a:solidFill>
                  <a:srgbClr val="FF0000"/>
                </a:solidFill>
              </a:rPr>
              <a:t>В Туле и области находилось значительное количество военных госпиталей. Все годы войны туляки производили оружие и этим также внесли свой вклад в достижение победы над врагом.</a:t>
            </a:r>
            <a:endParaRPr lang="ru-RU" sz="2000" i="1" u="sng" dirty="0">
              <a:solidFill>
                <a:srgbClr val="FF0000"/>
              </a:solidFill>
            </a:endParaRPr>
          </a:p>
        </p:txBody>
      </p:sp>
      <p:sp>
        <p:nvSpPr>
          <p:cNvPr id="3" name="Заголовок 2"/>
          <p:cNvSpPr>
            <a:spLocks noGrp="1"/>
          </p:cNvSpPr>
          <p:nvPr>
            <p:ph type="title"/>
          </p:nvPr>
        </p:nvSpPr>
        <p:spPr>
          <a:xfrm>
            <a:off x="352426" y="228600"/>
            <a:ext cx="7680960" cy="1066800"/>
          </a:xfrm>
        </p:spPr>
        <p:txBody>
          <a:bodyPr rtlCol="0">
            <a:normAutofit fontScale="90000"/>
          </a:bodyPr>
          <a:lstStyle/>
          <a:p>
            <a:pPr fontAlgn="auto">
              <a:spcAft>
                <a:spcPts val="0"/>
              </a:spcAft>
              <a:defRPr/>
            </a:pPr>
            <a:r>
              <a:rPr lang="ru-RU"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Оборона Тулы в Великой Отечественной войне (1941 г.)</a:t>
            </a:r>
            <a:endParaRPr lang="ru-RU" dirty="0"/>
          </a:p>
        </p:txBody>
      </p:sp>
      <p:pic>
        <p:nvPicPr>
          <p:cNvPr id="4" name="Рисунок 3"/>
          <p:cNvPicPr>
            <a:picLocks noChangeAspect="1"/>
          </p:cNvPicPr>
          <p:nvPr/>
        </p:nvPicPr>
        <p:blipFill>
          <a:blip r:embed="rId2"/>
          <a:stretch>
            <a:fillRect/>
          </a:stretch>
        </p:blipFill>
        <p:spPr>
          <a:xfrm>
            <a:off x="1692275" y="2852738"/>
            <a:ext cx="6005513" cy="35798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900113" y="1268413"/>
            <a:ext cx="7680325" cy="4724400"/>
          </a:xfrm>
        </p:spPr>
        <p:txBody>
          <a:bodyPr/>
          <a:lstStyle/>
          <a:p>
            <a:pPr fontAlgn="auto">
              <a:spcAft>
                <a:spcPts val="0"/>
              </a:spcAft>
              <a:buClr>
                <a:schemeClr val="accent5"/>
              </a:buClr>
              <a:buFont typeface="Arial" pitchFamily="34" charset="0"/>
              <a:buNone/>
              <a:defRPr/>
            </a:pPr>
            <a:r>
              <a:rPr lang="ru-RU" b="1" dirty="0" smtClean="0">
                <a:solidFill>
                  <a:srgbClr val="FF0000"/>
                </a:solidFill>
              </a:rPr>
              <a:t>БЛОКАДА ЛЕНИНГРАДА ДЛИЛАСЬ</a:t>
            </a:r>
            <a:r>
              <a:rPr lang="ru-RU" dirty="0" smtClean="0">
                <a:solidFill>
                  <a:srgbClr val="FF0000"/>
                </a:solidFill>
              </a:rPr>
              <a:t> РОВНО 871 ДЕНЬ. ЭТО САМАЯ ПРОДОЛЖИТЕЛЬНАЯ И СТРАШНАЯ ОСАДА ГОРОДА ЗА ВСЮ ИСТОРИЮ ЧЕЛОВЕЧЕСТВА. ПОЧТИ 900 ДНЕЙ БОЛИ И СТРАДАНИЯ, МУЖЕСТВА И САМООТВЕРЖЕННОСТИ.</a:t>
            </a:r>
            <a:r>
              <a:rPr lang="ru-RU" dirty="0"/>
              <a:t> </a:t>
            </a:r>
          </a:p>
        </p:txBody>
      </p:sp>
      <p:sp>
        <p:nvSpPr>
          <p:cNvPr id="3" name="Заголовок 2"/>
          <p:cNvSpPr>
            <a:spLocks noGrp="1"/>
          </p:cNvSpPr>
          <p:nvPr>
            <p:ph type="title"/>
          </p:nvPr>
        </p:nvSpPr>
        <p:spPr>
          <a:xfrm>
            <a:off x="251520" y="22109"/>
            <a:ext cx="7680960" cy="1066800"/>
          </a:xfrm>
        </p:spPr>
        <p:txBody>
          <a:bodyPr rtlCol="0">
            <a:normAutofit/>
          </a:bodyPr>
          <a:lstStyle/>
          <a:p>
            <a:pPr fontAlgn="auto">
              <a:spcAft>
                <a:spcPts val="0"/>
              </a:spcAft>
              <a:defRPr/>
            </a:pPr>
            <a:r>
              <a:rPr lang="ru-RU"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Блокада Ленинграда</a:t>
            </a:r>
            <a:endParaRPr lang="ru-RU"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pic>
        <p:nvPicPr>
          <p:cNvPr id="4" name="Рисунок 3"/>
          <p:cNvPicPr>
            <a:picLocks noChangeAspect="1"/>
          </p:cNvPicPr>
          <p:nvPr/>
        </p:nvPicPr>
        <p:blipFill>
          <a:blip r:embed="rId2">
            <a:extLst>
              <a:ext uri="{28A0092B-C50C-407E-A947-70E740481C1C}"/>
            </a:extLst>
          </a:blip>
          <a:stretch>
            <a:fillRect/>
          </a:stretch>
        </p:blipFill>
        <p:spPr>
          <a:xfrm>
            <a:off x="2267744" y="2564904"/>
            <a:ext cx="5456437" cy="39982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875193" y="1124744"/>
            <a:ext cx="7680960" cy="4724400"/>
          </a:xfrm>
        </p:spPr>
        <p:txBody>
          <a:bodyPr/>
          <a:lstStyle/>
          <a:p>
            <a:pPr algn="ctr" fontAlgn="auto">
              <a:spcAft>
                <a:spcPts val="0"/>
              </a:spcAft>
              <a:buClr>
                <a:schemeClr val="accent5"/>
              </a:buClr>
              <a:buFont typeface="Arial" pitchFamily="34" charset="0"/>
              <a:buNone/>
              <a:defRPr/>
            </a:pPr>
            <a:r>
              <a:rPr lang="ru-RU" b="1" i="1" spc="300" dirty="0" smtClean="0">
                <a:effectLst>
                  <a:glow rad="228600">
                    <a:schemeClr val="accent1">
                      <a:satMod val="175000"/>
                      <a:alpha val="40000"/>
                    </a:schemeClr>
                  </a:glow>
                </a:effectLst>
              </a:rPr>
              <a:t>На </a:t>
            </a:r>
            <a:r>
              <a:rPr lang="ru-RU" b="1" i="1" spc="300" dirty="0">
                <a:effectLst>
                  <a:glow rad="228600">
                    <a:schemeClr val="accent1">
                      <a:satMod val="175000"/>
                      <a:alpha val="40000"/>
                    </a:schemeClr>
                  </a:glow>
                </a:effectLst>
              </a:rPr>
              <a:t>город обрушился страшный голод. Обесценились деньги и драгоценности. Эвакуация началась еще осенью 1941 года, но лишь в январе 1942 года появилась возможность вывести большое количество людей, в основном женщин и детей, через Дорогу Жизни. </a:t>
            </a:r>
          </a:p>
        </p:txBody>
      </p:sp>
      <p:sp>
        <p:nvSpPr>
          <p:cNvPr id="3" name="Заголовок 2"/>
          <p:cNvSpPr>
            <a:spLocks noGrp="1"/>
          </p:cNvSpPr>
          <p:nvPr>
            <p:ph type="title"/>
          </p:nvPr>
        </p:nvSpPr>
        <p:spPr>
          <a:xfrm>
            <a:off x="323528" y="0"/>
            <a:ext cx="7680960" cy="1066800"/>
          </a:xfrm>
        </p:spPr>
        <p:txBody>
          <a:bodyPr rtlCol="0">
            <a:normAutofit/>
          </a:bodyPr>
          <a:lstStyle/>
          <a:p>
            <a:pPr fontAlgn="auto">
              <a:spcAft>
                <a:spcPts val="0"/>
              </a:spcAft>
              <a:defRPr/>
            </a:pPr>
            <a:r>
              <a:rPr lang="ru-RU"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Блокада Ленинграда</a:t>
            </a:r>
            <a:endParaRPr lang="ru-RU" dirty="0">
              <a:solidFill>
                <a:srgbClr val="FF0000"/>
              </a:solidFill>
            </a:endParaRPr>
          </a:p>
        </p:txBody>
      </p:sp>
      <p:pic>
        <p:nvPicPr>
          <p:cNvPr id="4" name="Рисунок 3"/>
          <p:cNvPicPr>
            <a:picLocks noChangeAspect="1"/>
          </p:cNvPicPr>
          <p:nvPr/>
        </p:nvPicPr>
        <p:blipFill>
          <a:blip r:embed="rId2"/>
          <a:stretch>
            <a:fillRect/>
          </a:stretch>
        </p:blipFill>
        <p:spPr>
          <a:xfrm>
            <a:off x="2843213" y="3006725"/>
            <a:ext cx="3744912" cy="35353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250825" y="1196975"/>
            <a:ext cx="8713788" cy="5011738"/>
          </a:xfrm>
        </p:spPr>
        <p:txBody>
          <a:bodyPr/>
          <a:lstStyle/>
          <a:p>
            <a:pPr algn="ctr" fontAlgn="auto">
              <a:spcAft>
                <a:spcPts val="0"/>
              </a:spcAft>
              <a:buClr>
                <a:schemeClr val="accent5"/>
              </a:buClr>
              <a:buFont typeface="Arial" pitchFamily="34" charset="0"/>
              <a:buNone/>
              <a:defRPr/>
            </a:pPr>
            <a:r>
              <a:rPr lang="ru-RU" sz="2000" i="1" u="sng" dirty="0" smtClean="0">
                <a:solidFill>
                  <a:srgbClr val="FF0000"/>
                </a:solidFill>
                <a:effectLst>
                  <a:glow rad="228600">
                    <a:schemeClr val="accent4">
                      <a:satMod val="175000"/>
                      <a:alpha val="40000"/>
                    </a:schemeClr>
                  </a:glow>
                  <a:outerShdw blurRad="38100" dist="38100" dir="2700000" algn="tl">
                    <a:srgbClr val="000000">
                      <a:alpha val="43137"/>
                    </a:srgbClr>
                  </a:outerShdw>
                </a:effectLst>
              </a:rPr>
              <a:t>В 1943 Году В Войне Произошёл Перелом, И В Конце Года Советские Войска Готовились К Освобождению Города. 14 Января 1944 Года В Ходе Общего Наступления Советских Войск Началась Заключительная Операция По Снятию Блокады Ленинграда. Задачей Было Нанести Сокрушительный Удар По Противнику Южнее Ладожского Озера И Восстановить Сухопутные Пути, Связывающие Город Со Страной. </a:t>
            </a:r>
            <a:endParaRPr lang="ru-RU" sz="2000" i="1" u="sng" dirty="0">
              <a:solidFill>
                <a:srgbClr val="FF0000"/>
              </a:solidFill>
              <a:effectLst>
                <a:glow rad="228600">
                  <a:schemeClr val="accent4">
                    <a:satMod val="175000"/>
                    <a:alpha val="40000"/>
                  </a:schemeClr>
                </a:glow>
                <a:outerShdw blurRad="38100" dist="38100" dir="2700000" algn="tl">
                  <a:srgbClr val="000000">
                    <a:alpha val="43137"/>
                  </a:srgbClr>
                </a:outerShdw>
              </a:effectLst>
            </a:endParaRPr>
          </a:p>
        </p:txBody>
      </p:sp>
      <p:sp>
        <p:nvSpPr>
          <p:cNvPr id="3" name="Заголовок 2"/>
          <p:cNvSpPr>
            <a:spLocks noGrp="1"/>
          </p:cNvSpPr>
          <p:nvPr>
            <p:ph type="title"/>
          </p:nvPr>
        </p:nvSpPr>
        <p:spPr>
          <a:xfrm>
            <a:off x="323528" y="3110"/>
            <a:ext cx="7680960" cy="1066800"/>
          </a:xfrm>
        </p:spPr>
        <p:txBody>
          <a:bodyPr rtlCol="0">
            <a:normAutofit/>
          </a:bodyPr>
          <a:lstStyle/>
          <a:p>
            <a:pPr fontAlgn="auto">
              <a:spcAft>
                <a:spcPts val="0"/>
              </a:spcAft>
              <a:defRPr/>
            </a:pPr>
            <a:r>
              <a:rPr lang="ru-RU"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Блокада Ленинграда</a:t>
            </a:r>
            <a:endParaRPr lang="ru-RU" dirty="0">
              <a:solidFill>
                <a:srgbClr val="FF0000"/>
              </a:solidFill>
            </a:endParaRPr>
          </a:p>
        </p:txBody>
      </p:sp>
      <p:pic>
        <p:nvPicPr>
          <p:cNvPr id="4" name="Рисунок 3"/>
          <p:cNvPicPr>
            <a:picLocks noChangeAspect="1"/>
          </p:cNvPicPr>
          <p:nvPr/>
        </p:nvPicPr>
        <p:blipFill>
          <a:blip r:embed="rId2"/>
          <a:stretch>
            <a:fillRect/>
          </a:stretch>
        </p:blipFill>
        <p:spPr>
          <a:xfrm>
            <a:off x="2339975" y="3213100"/>
            <a:ext cx="5143500" cy="3429000"/>
          </a:xfrm>
          <a:prstGeom prst="rect">
            <a:avLst/>
          </a:prstGeom>
          <a:ln w="38100" cap="sq">
            <a:solidFill>
              <a:srgbClr val="000000"/>
            </a:solidFill>
            <a:prstDash val="solid"/>
            <a:miter lim="800000"/>
          </a:ln>
          <a:effectLst>
            <a:outerShdw blurRad="50800" dist="38100" algn="l" rotWithShape="0">
              <a:prstClr val="black">
                <a:alpha val="40000"/>
              </a:prst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900113" y="1412875"/>
            <a:ext cx="7680325" cy="4724400"/>
          </a:xfrm>
        </p:spPr>
        <p:txBody>
          <a:bodyPr/>
          <a:lstStyle/>
          <a:p>
            <a:pPr fontAlgn="auto">
              <a:spcAft>
                <a:spcPts val="0"/>
              </a:spcAft>
              <a:buClr>
                <a:schemeClr val="accent5"/>
              </a:buClr>
              <a:buFont typeface="Arial" pitchFamily="34" charset="0"/>
              <a:buNone/>
              <a:defRPr/>
            </a:pPr>
            <a:r>
              <a:rPr lang="ru-RU" u="sng" dirty="0">
                <a:solidFill>
                  <a:srgbClr val="FF0000"/>
                </a:solidFill>
                <a:effectLst>
                  <a:outerShdw blurRad="38100" dist="38100" dir="2700000" algn="tl">
                    <a:srgbClr val="000000">
                      <a:alpha val="43137"/>
                    </a:srgbClr>
                  </a:outerShdw>
                </a:effectLst>
              </a:rPr>
              <a:t>22 июня 1941 года в 4 утра без объявления войны фашистская Германия и её союзники напали на Советский Союз. Части Красной армии были атакованы немецкими войсками на всём протяжении границы. </a:t>
            </a:r>
          </a:p>
        </p:txBody>
      </p:sp>
      <p:sp>
        <p:nvSpPr>
          <p:cNvPr id="3" name="Заголовок 2"/>
          <p:cNvSpPr>
            <a:spLocks noGrp="1"/>
          </p:cNvSpPr>
          <p:nvPr>
            <p:ph type="title"/>
          </p:nvPr>
        </p:nvSpPr>
        <p:spPr/>
        <p:txBody>
          <a:bodyPr rtlCol="0">
            <a:normAutofit fontScale="90000"/>
          </a:bodyPr>
          <a:lstStyle/>
          <a:p>
            <a:pPr algn="ctr" fontAlgn="auto">
              <a:spcAft>
                <a:spcPts val="0"/>
              </a:spcAft>
              <a:defRPr/>
            </a:pPr>
            <a:r>
              <a:rPr lang="ru-RU" i="1" dirty="0" smtClean="0">
                <a:solidFill>
                  <a:srgbClr val="FF0000"/>
                </a:solidFill>
                <a:effectLst>
                  <a:outerShdw blurRad="38100" dist="38100" dir="2700000" algn="tl">
                    <a:srgbClr val="000000">
                      <a:alpha val="43137"/>
                    </a:srgbClr>
                  </a:outerShdw>
                </a:effectLst>
              </a:rPr>
              <a:t>Начало Великой Отечественной войны.</a:t>
            </a:r>
            <a:endParaRPr lang="ru-RU" i="1" dirty="0">
              <a:solidFill>
                <a:srgbClr val="FF0000"/>
              </a:solidFill>
              <a:effectLst>
                <a:outerShdw blurRad="38100" dist="38100" dir="2700000" algn="tl">
                  <a:srgbClr val="000000">
                    <a:alpha val="43137"/>
                  </a:srgbClr>
                </a:outerShdw>
              </a:effectLst>
            </a:endParaRPr>
          </a:p>
        </p:txBody>
      </p:sp>
      <p:pic>
        <p:nvPicPr>
          <p:cNvPr id="1026" name="Picture 2" descr="C:\Users\Софья\Desktop\ВОВ\9bf14038acf5804f55e8e2834fd.jpg"/>
          <p:cNvPicPr>
            <a:picLocks noChangeAspect="1" noChangeArrowheads="1"/>
          </p:cNvPicPr>
          <p:nvPr/>
        </p:nvPicPr>
        <p:blipFill>
          <a:blip r:embed="rId2">
            <a:extLst>
              <a:ext uri="{28A0092B-C50C-407E-A947-70E740481C1C}"/>
            </a:extLst>
          </a:blip>
          <a:srcRect/>
          <a:stretch>
            <a:fillRect/>
          </a:stretch>
        </p:blipFill>
        <p:spPr bwMode="auto">
          <a:xfrm>
            <a:off x="1763688" y="2492896"/>
            <a:ext cx="5480258" cy="41558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175" y="1052513"/>
            <a:ext cx="9144000" cy="1871662"/>
          </a:xfrm>
        </p:spPr>
        <p:txBody>
          <a:bodyPr>
            <a:normAutofit fontScale="92500" lnSpcReduction="20000"/>
          </a:bodyPr>
          <a:lstStyle/>
          <a:p>
            <a:pPr fontAlgn="auto">
              <a:spcAft>
                <a:spcPts val="0"/>
              </a:spcAft>
              <a:buClr>
                <a:schemeClr val="accent5"/>
              </a:buClr>
              <a:buFont typeface="Arial" pitchFamily="34" charset="0"/>
              <a:buNone/>
              <a:defRPr/>
            </a:pPr>
            <a:r>
              <a:rPr lang="ru-RU" i="1" dirty="0"/>
              <a:t>Тогда еще никто не знал, что в историю человечества она войдет как самая кровопролитная. Никто не догадывался, что советскому народу предстоит пройти через нечеловеческие испытания, пройти и победить. Избавить мир от фашизма, показав всем, что дух солдата Красной Армии не дано сломить захватчикам. Никто и предположить не мог, что названия городов-героев станут известны всему миру, что Сталинград станет символом стойкости наших людей, Ленинград — символом мужества, Брест — символом отваги. Что, наравне с мужчинами-воинами, землю от фашисткой чумы геройски станут защищать старики, женщины и дети.</a:t>
            </a:r>
          </a:p>
        </p:txBody>
      </p:sp>
      <p:sp>
        <p:nvSpPr>
          <p:cNvPr id="3" name="Заголовок 2"/>
          <p:cNvSpPr>
            <a:spLocks noGrp="1"/>
          </p:cNvSpPr>
          <p:nvPr>
            <p:ph type="title"/>
          </p:nvPr>
        </p:nvSpPr>
        <p:spPr>
          <a:xfrm>
            <a:off x="395288" y="115888"/>
            <a:ext cx="7681912" cy="1066800"/>
          </a:xfrm>
        </p:spPr>
        <p:txBody>
          <a:bodyPr rtlCol="0">
            <a:normAutofit fontScale="90000"/>
          </a:bodyPr>
          <a:lstStyle/>
          <a:p>
            <a:pPr algn="ctr" fontAlgn="auto">
              <a:spcAft>
                <a:spcPts val="0"/>
              </a:spcAft>
              <a:defRPr/>
            </a:pPr>
            <a:r>
              <a:rPr lang="ru-RU" i="1" dirty="0">
                <a:solidFill>
                  <a:srgbClr val="FF0000"/>
                </a:solidFill>
                <a:effectLst>
                  <a:outerShdw blurRad="38100" dist="38100" dir="2700000" algn="tl">
                    <a:srgbClr val="000000">
                      <a:alpha val="43137"/>
                    </a:srgbClr>
                  </a:outerShdw>
                </a:effectLst>
              </a:rPr>
              <a:t>Начало Великой Отечественной войны.</a:t>
            </a:r>
            <a:endParaRPr lang="ru-RU" dirty="0"/>
          </a:p>
        </p:txBody>
      </p:sp>
      <p:pic>
        <p:nvPicPr>
          <p:cNvPr id="2050" name="Picture 2" descr="C:\Users\Софья\Desktop\ВОВ\Nachalo.jpg"/>
          <p:cNvPicPr>
            <a:picLocks noChangeAspect="1" noChangeArrowheads="1"/>
          </p:cNvPicPr>
          <p:nvPr/>
        </p:nvPicPr>
        <p:blipFill>
          <a:blip r:embed="rId2">
            <a:extLst>
              <a:ext uri="{28A0092B-C50C-407E-A947-70E740481C1C}"/>
            </a:extLst>
          </a:blip>
          <a:srcRect/>
          <a:stretch>
            <a:fillRect/>
          </a:stretch>
        </p:blipFill>
        <p:spPr bwMode="auto">
          <a:xfrm>
            <a:off x="2075520" y="2924944"/>
            <a:ext cx="5238080" cy="3709667"/>
          </a:xfrm>
          <a:prstGeom prst="rect">
            <a:avLst/>
          </a:prstGeom>
          <a:ln>
            <a:noFill/>
          </a:ln>
          <a:effectLst>
            <a:softEdge rad="112500"/>
          </a:effectLst>
          <a:extLst>
            <a:ext uri="{909E8E84-426E-40DD-AFC4-6F175D3DCCD1}"/>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0" y="1124744"/>
            <a:ext cx="8928992" cy="2232248"/>
          </a:xfrm>
        </p:spPr>
        <p:txBody>
          <a:bodyPr/>
          <a:lstStyle/>
          <a:p>
            <a:pPr fontAlgn="auto">
              <a:spcBef>
                <a:spcPts val="0"/>
              </a:spcBef>
              <a:spcAft>
                <a:spcPts val="0"/>
              </a:spcAft>
              <a:buClr>
                <a:schemeClr val="accent5"/>
              </a:buClr>
              <a:buFont typeface="Arial" pitchFamily="34" charset="0"/>
              <a:buNone/>
              <a:defRPr/>
            </a:pPr>
            <a:r>
              <a:rPr lang="ru-RU" dirty="0">
                <a:effectLst>
                  <a:glow rad="101600">
                    <a:srgbClr val="FF0000">
                      <a:alpha val="60000"/>
                    </a:srgbClr>
                  </a:glow>
                </a:effectLst>
              </a:rPr>
              <a:t>Никто и предположить не мог, что названия городов-героев станут известны всему миру, что Сталинград станет символом стойкости наших людей, Ленинград — символом мужества, Брест — символом отваги. Что, наравне с мужчинами-воинами, землю от фашисткой чумы геройски станут защищать старики, женщины и </a:t>
            </a:r>
            <a:r>
              <a:rPr lang="ru-RU" dirty="0" smtClean="0">
                <a:effectLst>
                  <a:glow rad="101600">
                    <a:srgbClr val="FF0000">
                      <a:alpha val="60000"/>
                    </a:srgbClr>
                  </a:glow>
                </a:effectLst>
              </a:rPr>
              <a:t>дети.</a:t>
            </a:r>
          </a:p>
          <a:p>
            <a:pPr fontAlgn="auto">
              <a:spcBef>
                <a:spcPts val="0"/>
              </a:spcBef>
              <a:spcAft>
                <a:spcPts val="0"/>
              </a:spcAft>
              <a:buClr>
                <a:schemeClr val="accent5"/>
              </a:buClr>
              <a:buFont typeface="Arial" pitchFamily="34" charset="0"/>
              <a:buNone/>
              <a:defRPr/>
            </a:pPr>
            <a:r>
              <a:rPr lang="ru-RU" dirty="0" smtClean="0">
                <a:effectLst>
                  <a:glow rad="101600">
                    <a:srgbClr val="FF0000">
                      <a:alpha val="60000"/>
                    </a:srgbClr>
                  </a:glow>
                </a:effectLst>
              </a:rPr>
              <a:t>1418 </a:t>
            </a:r>
            <a:r>
              <a:rPr lang="ru-RU" dirty="0">
                <a:effectLst>
                  <a:glow rad="101600">
                    <a:srgbClr val="FF0000">
                      <a:alpha val="60000"/>
                    </a:srgbClr>
                  </a:glow>
                </a:effectLst>
              </a:rPr>
              <a:t>дней и ночей </a:t>
            </a:r>
            <a:r>
              <a:rPr lang="ru-RU" dirty="0" smtClean="0">
                <a:effectLst>
                  <a:glow rad="101600">
                    <a:srgbClr val="FF0000">
                      <a:alpha val="60000"/>
                    </a:srgbClr>
                  </a:glow>
                </a:effectLst>
              </a:rPr>
              <a:t>войны.</a:t>
            </a:r>
          </a:p>
          <a:p>
            <a:pPr fontAlgn="auto">
              <a:spcBef>
                <a:spcPts val="0"/>
              </a:spcBef>
              <a:spcAft>
                <a:spcPts val="0"/>
              </a:spcAft>
              <a:buClr>
                <a:schemeClr val="accent5"/>
              </a:buClr>
              <a:buFont typeface="Arial" pitchFamily="34" charset="0"/>
              <a:buNone/>
              <a:defRPr/>
            </a:pPr>
            <a:r>
              <a:rPr lang="ru-RU" dirty="0" smtClean="0">
                <a:effectLst>
                  <a:glow rad="101600">
                    <a:srgbClr val="FF0000">
                      <a:alpha val="60000"/>
                    </a:srgbClr>
                  </a:glow>
                </a:effectLst>
              </a:rPr>
              <a:t>Свыше </a:t>
            </a:r>
            <a:r>
              <a:rPr lang="ru-RU" dirty="0">
                <a:effectLst>
                  <a:glow rad="101600">
                    <a:srgbClr val="FF0000">
                      <a:alpha val="60000"/>
                    </a:srgbClr>
                  </a:glow>
                </a:effectLst>
              </a:rPr>
              <a:t>26 миллионов человеческих жизней...</a:t>
            </a:r>
          </a:p>
          <a:p>
            <a:pPr fontAlgn="auto">
              <a:spcAft>
                <a:spcPts val="0"/>
              </a:spcAft>
              <a:buClr>
                <a:schemeClr val="accent5"/>
              </a:buClr>
              <a:buFont typeface="Arial" pitchFamily="34" charset="0"/>
              <a:buNone/>
              <a:defRPr/>
            </a:pPr>
            <a:endParaRPr lang="ru-RU" dirty="0"/>
          </a:p>
        </p:txBody>
      </p:sp>
      <p:sp>
        <p:nvSpPr>
          <p:cNvPr id="3" name="Заголовок 2"/>
          <p:cNvSpPr>
            <a:spLocks noGrp="1"/>
          </p:cNvSpPr>
          <p:nvPr>
            <p:ph type="title"/>
          </p:nvPr>
        </p:nvSpPr>
        <p:spPr/>
        <p:txBody>
          <a:bodyPr rtlCol="0">
            <a:normAutofit fontScale="90000"/>
          </a:bodyPr>
          <a:lstStyle/>
          <a:p>
            <a:pPr algn="ctr" fontAlgn="auto">
              <a:spcAft>
                <a:spcPts val="0"/>
              </a:spcAft>
              <a:defRPr/>
            </a:pPr>
            <a:r>
              <a:rPr lang="ru-RU" i="1" dirty="0">
                <a:solidFill>
                  <a:srgbClr val="FF0000"/>
                </a:solidFill>
                <a:effectLst>
                  <a:outerShdw blurRad="38100" dist="38100" dir="2700000" algn="tl">
                    <a:srgbClr val="000000">
                      <a:alpha val="43137"/>
                    </a:srgbClr>
                  </a:outerShdw>
                </a:effectLst>
              </a:rPr>
              <a:t>Начало Великой Отечественной войны.</a:t>
            </a:r>
            <a:endParaRPr lang="ru-RU" dirty="0"/>
          </a:p>
        </p:txBody>
      </p:sp>
      <p:pic>
        <p:nvPicPr>
          <p:cNvPr id="3074" name="Picture 2" descr="C:\Users\Софья\Desktop\ВОВ\fc6a9651c769336aed0635d1148_prev.jpg"/>
          <p:cNvPicPr>
            <a:picLocks noChangeAspect="1" noChangeArrowheads="1"/>
          </p:cNvPicPr>
          <p:nvPr/>
        </p:nvPicPr>
        <p:blipFill>
          <a:blip r:embed="rId2">
            <a:extLst>
              <a:ext uri="{28A0092B-C50C-407E-A947-70E740481C1C}"/>
            </a:extLst>
          </a:blip>
          <a:srcRect/>
          <a:stretch>
            <a:fillRect/>
          </a:stretch>
        </p:blipFill>
        <p:spPr bwMode="auto">
          <a:xfrm>
            <a:off x="2267744" y="2924943"/>
            <a:ext cx="5256584" cy="3643971"/>
          </a:xfrm>
          <a:prstGeom prst="rect">
            <a:avLst/>
          </a:prstGeom>
          <a:noFill/>
          <a:effectLst>
            <a:glow rad="101600">
              <a:srgbClr val="C00000">
                <a:alpha val="60000"/>
              </a:srgbClr>
            </a:glow>
          </a:effectLst>
          <a:extLst>
            <a:ext uri="{909E8E84-426E-40DD-AFC4-6F175D3DCCD1}"/>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07504" y="908720"/>
            <a:ext cx="8784976" cy="4724400"/>
          </a:xfrm>
        </p:spPr>
        <p:txBody>
          <a:bodyPr/>
          <a:lstStyle/>
          <a:p>
            <a:pPr fontAlgn="auto">
              <a:spcAft>
                <a:spcPts val="0"/>
              </a:spcAft>
              <a:buClr>
                <a:schemeClr val="accent5"/>
              </a:buClr>
              <a:buFont typeface="Arial" pitchFamily="34" charset="0"/>
              <a:buNone/>
              <a:defRPr/>
            </a:pPr>
            <a:r>
              <a:rPr lang="ru-RU" i="1" dirty="0">
                <a:solidFill>
                  <a:srgbClr val="92D050"/>
                </a:solidFill>
                <a:effectLst>
                  <a:glow rad="228600">
                    <a:schemeClr val="accent6">
                      <a:satMod val="175000"/>
                      <a:alpha val="40000"/>
                    </a:schemeClr>
                  </a:glow>
                </a:effectLst>
              </a:rPr>
              <a:t>Штурм Брестской крепости начался утром 22 июня 1941 года одновременно с началом Великой Отечественной войны. Казармы и жилые дома командования были первыми подвергнуты мощному артиллерийскому огню и ударам со стороны авиации, так как немцы хотели, прежде всего, уничтожить полностью весь командный состав, находившийся в крепости и тем самым внести сумятицу в состав армии, дезориентировать ее. </a:t>
            </a:r>
          </a:p>
        </p:txBody>
      </p:sp>
      <p:sp>
        <p:nvSpPr>
          <p:cNvPr id="17410" name="Заголовок 2"/>
          <p:cNvSpPr>
            <a:spLocks noGrp="1"/>
          </p:cNvSpPr>
          <p:nvPr>
            <p:ph type="title"/>
          </p:nvPr>
        </p:nvSpPr>
        <p:spPr>
          <a:xfrm>
            <a:off x="323850" y="-171450"/>
            <a:ext cx="7680325" cy="1066800"/>
          </a:xfrm>
        </p:spPr>
        <p:txBody>
          <a:bodyPr/>
          <a:lstStyle/>
          <a:p>
            <a:r>
              <a:rPr lang="ru-RU" i="1" smtClean="0">
                <a:solidFill>
                  <a:srgbClr val="FFFF00"/>
                </a:solidFill>
                <a:cs typeface="Tunga" pitchFamily="34" charset="0"/>
              </a:rPr>
              <a:t>Оборона Брестской крепости.</a:t>
            </a:r>
          </a:p>
        </p:txBody>
      </p:sp>
      <p:pic>
        <p:nvPicPr>
          <p:cNvPr id="4098" name="Picture 2" descr="C:\Users\Софья\Desktop\ВОВ\Brest_krepost1.JPG"/>
          <p:cNvPicPr>
            <a:picLocks noChangeAspect="1" noChangeArrowheads="1"/>
          </p:cNvPicPr>
          <p:nvPr/>
        </p:nvPicPr>
        <p:blipFill>
          <a:blip r:embed="rId2">
            <a:extLst>
              <a:ext uri="{28A0092B-C50C-407E-A947-70E740481C1C}"/>
            </a:extLst>
          </a:blip>
          <a:srcRect/>
          <a:stretch>
            <a:fillRect/>
          </a:stretch>
        </p:blipFill>
        <p:spPr bwMode="auto">
          <a:xfrm>
            <a:off x="1835696" y="2771530"/>
            <a:ext cx="5760640" cy="390443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07504" y="922784"/>
            <a:ext cx="9036496" cy="4724400"/>
          </a:xfrm>
        </p:spPr>
        <p:txBody>
          <a:bodyPr/>
          <a:lstStyle/>
          <a:p>
            <a:pPr algn="ctr" fontAlgn="auto">
              <a:spcAft>
                <a:spcPts val="0"/>
              </a:spcAft>
              <a:buClr>
                <a:schemeClr val="accent5"/>
              </a:buClr>
              <a:buFont typeface="Arial" pitchFamily="34" charset="0"/>
              <a:buNone/>
              <a:defRPr/>
            </a:pPr>
            <a:r>
              <a:rPr lang="ru-RU" b="1" i="1" dirty="0">
                <a:effectLst>
                  <a:reflection blurRad="6350" stA="60000" endA="900" endPos="58000" dir="5400000" sy="-100000" algn="bl" rotWithShape="0"/>
                </a:effectLst>
              </a:rPr>
              <a:t>Несмотря на то, что практически все офицеры погибли, оставшиеся в живых солдаты смогли быстро сориентироваться и создать мощную оборону. Фактор внезапности сработал не так, как рассчитывал </a:t>
            </a:r>
            <a:r>
              <a:rPr lang="ru-RU" b="1" i="1" dirty="0">
                <a:effectLst>
                  <a:reflection blurRad="6350" stA="60000" endA="900" endPos="58000" dir="5400000" sy="-100000" algn="bl" rotWithShape="0"/>
                </a:effectLst>
                <a:hlinkClick r:id="rId2" tooltip="Адольф Гитлер"/>
              </a:rPr>
              <a:t>Гитлер</a:t>
            </a:r>
            <a:r>
              <a:rPr lang="ru-RU" b="1" i="1" dirty="0">
                <a:effectLst>
                  <a:reflection blurRad="6350" stA="60000" endA="900" endPos="58000" dir="5400000" sy="-100000" algn="bl" rotWithShape="0"/>
                </a:effectLst>
              </a:rPr>
              <a:t> и штурм, который согласно планам должен был закончится к 12 часам дня, растянулся на несколько дней.</a:t>
            </a:r>
          </a:p>
        </p:txBody>
      </p:sp>
      <p:sp>
        <p:nvSpPr>
          <p:cNvPr id="18434" name="Заголовок 2"/>
          <p:cNvSpPr>
            <a:spLocks noGrp="1"/>
          </p:cNvSpPr>
          <p:nvPr>
            <p:ph type="title"/>
          </p:nvPr>
        </p:nvSpPr>
        <p:spPr>
          <a:xfrm>
            <a:off x="323850" y="-171450"/>
            <a:ext cx="7680325" cy="1066800"/>
          </a:xfrm>
        </p:spPr>
        <p:txBody>
          <a:bodyPr/>
          <a:lstStyle/>
          <a:p>
            <a:r>
              <a:rPr lang="ru-RU" i="1" smtClean="0">
                <a:solidFill>
                  <a:srgbClr val="FFFF00"/>
                </a:solidFill>
                <a:cs typeface="Tunga" pitchFamily="34" charset="0"/>
              </a:rPr>
              <a:t>Оборона Брестской крепости.</a:t>
            </a:r>
            <a:endParaRPr lang="ru-RU" smtClean="0">
              <a:cs typeface="Tunga" pitchFamily="34" charset="0"/>
            </a:endParaRPr>
          </a:p>
        </p:txBody>
      </p:sp>
      <p:pic>
        <p:nvPicPr>
          <p:cNvPr id="18435" name="Picture 2" descr="C:\Users\Софья\Desktop\ВОВ\brest.jpg"/>
          <p:cNvPicPr>
            <a:picLocks noChangeAspect="1" noChangeArrowheads="1"/>
          </p:cNvPicPr>
          <p:nvPr/>
        </p:nvPicPr>
        <p:blipFill>
          <a:blip r:embed="rId3"/>
          <a:srcRect/>
          <a:stretch>
            <a:fillRect/>
          </a:stretch>
        </p:blipFill>
        <p:spPr bwMode="auto">
          <a:xfrm>
            <a:off x="1331913" y="2636838"/>
            <a:ext cx="6875462"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79388" y="981075"/>
            <a:ext cx="8856662" cy="4724400"/>
          </a:xfrm>
        </p:spPr>
        <p:txBody>
          <a:bodyPr/>
          <a:lstStyle/>
          <a:p>
            <a:pPr algn="just" fontAlgn="auto">
              <a:spcAft>
                <a:spcPts val="0"/>
              </a:spcAft>
              <a:buClr>
                <a:schemeClr val="accent5"/>
              </a:buClr>
              <a:buFont typeface="Arial" pitchFamily="34" charset="0"/>
              <a:buNone/>
              <a:defRPr/>
            </a:pPr>
            <a:r>
              <a:rPr lang="ru-RU" i="1" u="sng" dirty="0">
                <a:solidFill>
                  <a:schemeClr val="accent2">
                    <a:lumMod val="40000"/>
                    <a:lumOff val="60000"/>
                  </a:schemeClr>
                </a:solidFill>
                <a:effectLst>
                  <a:outerShdw blurRad="38100" dist="38100" dir="2700000" algn="tl">
                    <a:srgbClr val="000000">
                      <a:alpha val="43137"/>
                    </a:srgbClr>
                  </a:outerShdw>
                </a:effectLst>
              </a:rPr>
              <a:t>В ходе обороны Брестской крепости советские войска понесли колоссальные потери, однако, в то же самое время, армия проявила неподдельное мужество, тем самым показав, что война для немцев не будет такой легкой, как рассчитывал Гитлер</a:t>
            </a:r>
            <a:r>
              <a:rPr lang="ru-RU" i="1" u="sng" dirty="0" smtClean="0">
                <a:solidFill>
                  <a:schemeClr val="accent2">
                    <a:lumMod val="40000"/>
                    <a:lumOff val="60000"/>
                  </a:schemeClr>
                </a:solidFill>
                <a:effectLst>
                  <a:outerShdw blurRad="38100" dist="38100" dir="2700000" algn="tl">
                    <a:srgbClr val="000000">
                      <a:alpha val="43137"/>
                    </a:srgbClr>
                  </a:outerShdw>
                </a:effectLst>
              </a:rPr>
              <a:t>.</a:t>
            </a:r>
            <a:endParaRPr lang="ru-RU" u="sng" dirty="0">
              <a:effectLst>
                <a:outerShdw blurRad="38100" dist="38100" dir="2700000" algn="tl">
                  <a:srgbClr val="000000">
                    <a:alpha val="43137"/>
                  </a:srgbClr>
                </a:outerShdw>
              </a:effectLst>
            </a:endParaRPr>
          </a:p>
        </p:txBody>
      </p:sp>
      <p:sp>
        <p:nvSpPr>
          <p:cNvPr id="19458" name="Заголовок 2"/>
          <p:cNvSpPr>
            <a:spLocks noGrp="1"/>
          </p:cNvSpPr>
          <p:nvPr>
            <p:ph type="title"/>
          </p:nvPr>
        </p:nvSpPr>
        <p:spPr>
          <a:xfrm>
            <a:off x="323850" y="-242888"/>
            <a:ext cx="7680325" cy="1066801"/>
          </a:xfrm>
        </p:spPr>
        <p:txBody>
          <a:bodyPr/>
          <a:lstStyle/>
          <a:p>
            <a:r>
              <a:rPr lang="ru-RU" i="1" smtClean="0">
                <a:solidFill>
                  <a:srgbClr val="FFFF00"/>
                </a:solidFill>
                <a:cs typeface="Tunga" pitchFamily="34" charset="0"/>
              </a:rPr>
              <a:t>Оборона Брестской крепости.</a:t>
            </a:r>
            <a:endParaRPr lang="ru-RU" smtClean="0">
              <a:cs typeface="Tunga" pitchFamily="34" charset="0"/>
            </a:endParaRPr>
          </a:p>
        </p:txBody>
      </p:sp>
      <p:pic>
        <p:nvPicPr>
          <p:cNvPr id="6146" name="Picture 2" descr="C:\Users\Софья\Desktop\ВОВ\repphoto_5993_2410.jpg"/>
          <p:cNvPicPr>
            <a:picLocks noChangeAspect="1" noChangeArrowheads="1"/>
          </p:cNvPicPr>
          <p:nvPr/>
        </p:nvPicPr>
        <p:blipFill>
          <a:blip r:embed="rId2">
            <a:extLst>
              <a:ext uri="{28A0092B-C50C-407E-A947-70E740481C1C}"/>
            </a:extLst>
          </a:blip>
          <a:srcRect/>
          <a:stretch>
            <a:fillRect/>
          </a:stretch>
        </p:blipFill>
        <p:spPr bwMode="auto">
          <a:xfrm>
            <a:off x="1547664" y="2276872"/>
            <a:ext cx="6377614" cy="42484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79388" y="1196975"/>
            <a:ext cx="8785225" cy="4991100"/>
          </a:xfrm>
        </p:spPr>
        <p:txBody>
          <a:bodyPr/>
          <a:lstStyle/>
          <a:p>
            <a:pPr fontAlgn="auto">
              <a:spcAft>
                <a:spcPts val="0"/>
              </a:spcAft>
              <a:buClr>
                <a:schemeClr val="accent5"/>
              </a:buClr>
              <a:buFont typeface="Arial" pitchFamily="34" charset="0"/>
              <a:buNone/>
              <a:defRPr/>
            </a:pPr>
            <a:r>
              <a:rPr lang="ru-RU" i="1" u="sng" dirty="0">
                <a:solidFill>
                  <a:srgbClr val="FFFF00"/>
                </a:solidFill>
                <a:effectLst>
                  <a:outerShdw blurRad="38100" dist="38100" dir="2700000" algn="tl">
                    <a:srgbClr val="000000">
                      <a:alpha val="43137"/>
                    </a:srgbClr>
                  </a:outerShdw>
                </a:effectLst>
              </a:rPr>
              <a:t>Операция «Тайфун» началась 30 сентября. Вначале гитлеровцы действовали успешно, они окружили советские войска западнее Вязьмы. Эти войска оказали врагу яростное сопротивление. Увязнув здесь, фашистская пехота не смогла своевременно поддержать танковые группы, устремившиеся к Москве. Тем временем советское Верховное Главнокомандование подтянуло резервы в район Можайска, тем самым усилив линию обороны на Московском направлении.</a:t>
            </a:r>
          </a:p>
        </p:txBody>
      </p:sp>
      <p:sp>
        <p:nvSpPr>
          <p:cNvPr id="20482" name="Заголовок 2"/>
          <p:cNvSpPr>
            <a:spLocks noGrp="1"/>
          </p:cNvSpPr>
          <p:nvPr>
            <p:ph type="title"/>
          </p:nvPr>
        </p:nvSpPr>
        <p:spPr/>
        <p:txBody>
          <a:bodyPr/>
          <a:lstStyle/>
          <a:p>
            <a:r>
              <a:rPr lang="ru-RU" sz="4400" i="1" smtClean="0">
                <a:solidFill>
                  <a:srgbClr val="92D050"/>
                </a:solidFill>
                <a:cs typeface="Tunga" pitchFamily="34" charset="0"/>
              </a:rPr>
              <a:t>Битва под Москвой</a:t>
            </a:r>
          </a:p>
        </p:txBody>
      </p:sp>
      <p:pic>
        <p:nvPicPr>
          <p:cNvPr id="4" name="Рисунок 3"/>
          <p:cNvPicPr>
            <a:picLocks noChangeAspect="1"/>
          </p:cNvPicPr>
          <p:nvPr/>
        </p:nvPicPr>
        <p:blipFill>
          <a:blip r:embed="rId2"/>
          <a:stretch>
            <a:fillRect/>
          </a:stretch>
        </p:blipFill>
        <p:spPr>
          <a:xfrm>
            <a:off x="1403350" y="3068638"/>
            <a:ext cx="6994525" cy="33845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07504" y="1052736"/>
            <a:ext cx="8784976" cy="491868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Aft>
                <a:spcPts val="0"/>
              </a:spcAft>
              <a:buClr>
                <a:schemeClr val="accent5"/>
              </a:buClr>
              <a:buFont typeface="Arial" pitchFamily="34" charset="0"/>
              <a:buNone/>
              <a:defRPr/>
            </a:pPr>
            <a:r>
              <a:rPr lang="ru-RU" b="1" spc="0" dirty="0">
                <a:ln/>
                <a:solidFill>
                  <a:schemeClr val="accent3"/>
                </a:solidFill>
              </a:rPr>
              <a:t>Во второй половине октября гитлеровцы продолжали рваться к Москве. Немецко-фашистские войска захватили Калинин и Орел, вышли на подступы к Туле. Враг оказался в 80-100 км от Москвы. Однако план гитлеровского командования, рассчитывавшего взять Москву в середине октября, до начала холодов, был сорван. Силы врага были серьезно истощены, а его ударные группировки растянуты.</a:t>
            </a:r>
          </a:p>
        </p:txBody>
      </p:sp>
      <p:sp>
        <p:nvSpPr>
          <p:cNvPr id="21506" name="Заголовок 2"/>
          <p:cNvSpPr>
            <a:spLocks noGrp="1"/>
          </p:cNvSpPr>
          <p:nvPr>
            <p:ph type="title"/>
          </p:nvPr>
        </p:nvSpPr>
        <p:spPr>
          <a:xfrm>
            <a:off x="323850" y="30163"/>
            <a:ext cx="7680325" cy="1066800"/>
          </a:xfrm>
        </p:spPr>
        <p:txBody>
          <a:bodyPr/>
          <a:lstStyle/>
          <a:p>
            <a:r>
              <a:rPr lang="ru-RU" sz="4400" i="1" smtClean="0">
                <a:solidFill>
                  <a:srgbClr val="92D050"/>
                </a:solidFill>
                <a:cs typeface="Tunga" pitchFamily="34" charset="0"/>
              </a:rPr>
              <a:t>Битва под Москвой</a:t>
            </a:r>
          </a:p>
        </p:txBody>
      </p:sp>
      <p:pic>
        <p:nvPicPr>
          <p:cNvPr id="4" name="Рисунок 3"/>
          <p:cNvPicPr>
            <a:picLocks noChangeAspect="1"/>
          </p:cNvPicPr>
          <p:nvPr/>
        </p:nvPicPr>
        <p:blipFill>
          <a:blip r:embed="rId2"/>
          <a:stretch>
            <a:fillRect/>
          </a:stretch>
        </p:blipFill>
        <p:spPr>
          <a:xfrm>
            <a:off x="2051050" y="2924175"/>
            <a:ext cx="5305425" cy="368617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96</TotalTime>
  <Words>453</Words>
  <Application>Microsoft Office PowerPoint</Application>
  <PresentationFormat>Экран (4:3)</PresentationFormat>
  <Paragraphs>22</Paragraphs>
  <Slides>16</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12</vt:i4>
      </vt:variant>
      <vt:variant>
        <vt:lpstr>Заголовки слайдов</vt:lpstr>
      </vt:variant>
      <vt:variant>
        <vt:i4>16</vt:i4>
      </vt:variant>
    </vt:vector>
  </HeadingPairs>
  <TitlesOfParts>
    <vt:vector size="33" baseType="lpstr">
      <vt:lpstr>Corbel</vt:lpstr>
      <vt:lpstr>Arial</vt:lpstr>
      <vt:lpstr>Tunga</vt:lpstr>
      <vt:lpstr>Tahoma</vt:lpstr>
      <vt:lpstr>Calibri</vt:lpstr>
      <vt:lpstr>Mylar</vt:lpstr>
      <vt:lpstr>Mylar</vt:lpstr>
      <vt:lpstr>Mylar</vt:lpstr>
      <vt:lpstr>Mylar</vt:lpstr>
      <vt:lpstr>Mylar</vt:lpstr>
      <vt:lpstr>Mylar</vt:lpstr>
      <vt:lpstr>Mylar</vt:lpstr>
      <vt:lpstr>Mylar</vt:lpstr>
      <vt:lpstr>Mylar</vt:lpstr>
      <vt:lpstr>Mylar</vt:lpstr>
      <vt:lpstr>Mylar</vt:lpstr>
      <vt:lpstr>Mylar</vt:lpstr>
      <vt:lpstr>Слайд 1</vt:lpstr>
      <vt:lpstr>Начало Великой Отечественной войны.</vt:lpstr>
      <vt:lpstr>Начало Великой Отечественной войны.</vt:lpstr>
      <vt:lpstr>Начало Великой Отечественной войны.</vt:lpstr>
      <vt:lpstr>Оборона Брестской крепости.</vt:lpstr>
      <vt:lpstr>Оборона Брестской крепости.</vt:lpstr>
      <vt:lpstr>Оборона Брестской крепости.</vt:lpstr>
      <vt:lpstr>Битва под Москвой</vt:lpstr>
      <vt:lpstr>Битва под Москвой</vt:lpstr>
      <vt:lpstr>Битва под Москвой</vt:lpstr>
      <vt:lpstr>Слайд 11</vt:lpstr>
      <vt:lpstr>Слайд 12</vt:lpstr>
      <vt:lpstr>Слайд 13</vt:lpstr>
      <vt:lpstr>Слайд 14</vt:lpstr>
      <vt:lpstr>Слайд 15</vt:lpstr>
      <vt:lpstr>Слайд 16</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Хроники Великой Победы</dc:title>
  <dc:creator>Софья</dc:creator>
  <cp:lastModifiedBy>Home</cp:lastModifiedBy>
  <cp:revision>12</cp:revision>
  <dcterms:created xsi:type="dcterms:W3CDTF">2015-02-05T19:06:11Z</dcterms:created>
  <dcterms:modified xsi:type="dcterms:W3CDTF">2015-02-18T17:28:18Z</dcterms:modified>
</cp:coreProperties>
</file>