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sldIdLst>
    <p:sldId id="256" r:id="rId2"/>
    <p:sldId id="257" r:id="rId3"/>
    <p:sldId id="259" r:id="rId4"/>
    <p:sldId id="261" r:id="rId5"/>
    <p:sldId id="262" r:id="rId6"/>
    <p:sldId id="266" r:id="rId7"/>
    <p:sldId id="265" r:id="rId8"/>
    <p:sldId id="268" r:id="rId9"/>
    <p:sldId id="269" r:id="rId10"/>
    <p:sldId id="270" r:id="rId11"/>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20016" autoAdjust="0"/>
    <p:restoredTop sz="94660"/>
  </p:normalViewPr>
  <p:slideViewPr>
    <p:cSldViewPr snapToGrid="0">
      <p:cViewPr varScale="1">
        <p:scale>
          <a:sx n="76" d="100"/>
          <a:sy n="76" d="100"/>
        </p:scale>
        <p:origin x="-84" y="-82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3"/>
          <a:srcRect/>
          <a:stretch>
            <a:fillRect/>
          </a:stretch>
        </p:blipFill>
        <p:spPr bwMode="auto">
          <a:xfrm>
            <a:off x="0" y="0"/>
            <a:ext cx="12192000" cy="6858000"/>
          </a:xfrm>
          <a:prstGeom prst="rect">
            <a:avLst/>
          </a:prstGeom>
          <a:noFill/>
          <a:ln w="9525">
            <a:noFill/>
            <a:miter lim="800000"/>
            <a:headEnd/>
            <a:tailEnd/>
          </a:ln>
        </p:spPr>
      </p:pic>
      <p:grpSp>
        <p:nvGrpSpPr>
          <p:cNvPr id="5"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147073" y="1381459"/>
              <a:ext cx="657872" cy="923330"/>
            </a:xfrm>
            <a:prstGeom prst="rect">
              <a:avLst/>
            </a:prstGeom>
            <a:noFill/>
          </p:spPr>
          <p:txBody>
            <a:bodyPr wrap="none">
              <a:spAutoFit/>
            </a:bodyPr>
            <a:lstStyle/>
            <a:p>
              <a:pPr fontAlgn="auto">
                <a:spcBef>
                  <a:spcPts val="0"/>
                </a:spcBef>
                <a:spcAft>
                  <a:spcPts val="0"/>
                </a:spcAft>
                <a:defRPr/>
              </a:pPr>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cs typeface="+mn-cs"/>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9" name="Date Placeholder 3"/>
          <p:cNvSpPr>
            <a:spLocks noGrp="1"/>
          </p:cNvSpPr>
          <p:nvPr>
            <p:ph type="dt" sz="half" idx="10"/>
          </p:nvPr>
        </p:nvSpPr>
        <p:spPr/>
        <p:txBody>
          <a:bodyPr/>
          <a:lstStyle>
            <a:lvl1pPr>
              <a:defRPr>
                <a:solidFill>
                  <a:schemeClr val="tx2"/>
                </a:solidFill>
              </a:defRPr>
            </a:lvl1pPr>
          </a:lstStyle>
          <a:p>
            <a:pPr>
              <a:defRPr/>
            </a:pPr>
            <a:fld id="{3A174C58-AC34-4481-A01C-04752E004DA4}" type="datetimeFigureOut">
              <a:rPr lang="en-US"/>
              <a:pPr>
                <a:defRPr/>
              </a:pPr>
              <a:t>8/19/2016</a:t>
            </a:fld>
            <a:endParaRPr lang="en-US" dirty="0"/>
          </a:p>
        </p:txBody>
      </p:sp>
      <p:sp>
        <p:nvSpPr>
          <p:cNvPr id="10" name="Footer Placeholder 4"/>
          <p:cNvSpPr>
            <a:spLocks noGrp="1"/>
          </p:cNvSpPr>
          <p:nvPr>
            <p:ph type="ftr" sz="quarter" idx="11"/>
          </p:nvPr>
        </p:nvSpPr>
        <p:spPr/>
        <p:txBody>
          <a:bodyPr/>
          <a:lstStyle>
            <a:lvl1pPr>
              <a:defRPr>
                <a:solidFill>
                  <a:schemeClr val="tx2"/>
                </a:solidFill>
              </a:defRPr>
            </a:lvl1pPr>
          </a:lstStyle>
          <a:p>
            <a:pPr>
              <a:defRPr/>
            </a:pPr>
            <a:endParaRPr lang="en-US"/>
          </a:p>
        </p:txBody>
      </p:sp>
      <p:sp>
        <p:nvSpPr>
          <p:cNvPr id="11" name="Slide Number Placeholder 5"/>
          <p:cNvSpPr>
            <a:spLocks noGrp="1"/>
          </p:cNvSpPr>
          <p:nvPr>
            <p:ph type="sldNum" sz="quarter" idx="12"/>
          </p:nvPr>
        </p:nvSpPr>
        <p:spPr/>
        <p:txBody>
          <a:bodyPr/>
          <a:lstStyle>
            <a:lvl1pPr>
              <a:defRPr>
                <a:solidFill>
                  <a:schemeClr val="tx2"/>
                </a:solidFill>
              </a:defRPr>
            </a:lvl1pPr>
          </a:lstStyle>
          <a:p>
            <a:pPr>
              <a:defRPr/>
            </a:pPr>
            <a:fld id="{39ED909C-7917-4993-9F9C-0880A1A3A2B4}"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4" name="Group 10"/>
          <p:cNvGrpSpPr>
            <a:grpSpLocks/>
          </p:cNvGrpSpPr>
          <p:nvPr/>
        </p:nvGrpSpPr>
        <p:grpSpPr bwMode="auto">
          <a:xfrm>
            <a:off x="1563688" y="1392238"/>
            <a:ext cx="9039225" cy="923925"/>
            <a:chOff x="1172584" y="1381459"/>
            <a:chExt cx="6779110" cy="923330"/>
          </a:xfrm>
        </p:grpSpPr>
        <p:sp>
          <p:nvSpPr>
            <p:cNvPr id="5" name="TextBox 14"/>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Date Placeholder 3"/>
          <p:cNvSpPr>
            <a:spLocks noGrp="1"/>
          </p:cNvSpPr>
          <p:nvPr>
            <p:ph type="dt" sz="half" idx="10"/>
          </p:nvPr>
        </p:nvSpPr>
        <p:spPr/>
        <p:txBody>
          <a:bodyPr/>
          <a:lstStyle>
            <a:lvl1pPr>
              <a:defRPr/>
            </a:lvl1pPr>
          </a:lstStyle>
          <a:p>
            <a:pPr>
              <a:defRPr/>
            </a:pPr>
            <a:fld id="{5BAA6BBB-A6C5-4445-9FBA-FA33E2477482}" type="datetimeFigureOut">
              <a:rPr lang="en-US"/>
              <a:pPr>
                <a:defRPr/>
              </a:pPr>
              <a:t>8/19/2016</a:t>
            </a:fld>
            <a:endParaRPr lang="en-US" dirty="0"/>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18B7F586-5564-4FD2-924A-B645B573800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6124575" y="2881313"/>
            <a:ext cx="5481637" cy="922338"/>
            <a:chOff x="1815339" y="1496875"/>
            <a:chExt cx="5480154" cy="692497"/>
          </a:xfrm>
        </p:grpSpPr>
        <p:sp>
          <p:nvSpPr>
            <p:cNvPr id="5" name="TextBox 11"/>
            <p:cNvSpPr txBox="1"/>
            <p:nvPr/>
          </p:nvSpPr>
          <p:spPr>
            <a:xfrm>
              <a:off x="4146745" y="1496875"/>
              <a:ext cx="877650" cy="692497"/>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6" name="Straight Connector 12"/>
            <p:cNvCxnSpPr/>
            <p:nvPr/>
          </p:nvCxnSpPr>
          <p:spPr>
            <a:xfrm flipH="1" flipV="1">
              <a:off x="1815338" y="1915233"/>
              <a:ext cx="2469482"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0800000">
              <a:off x="4826010" y="1917617"/>
              <a:ext cx="2469482"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Date Placeholder 3"/>
          <p:cNvSpPr>
            <a:spLocks noGrp="1"/>
          </p:cNvSpPr>
          <p:nvPr>
            <p:ph type="dt" sz="half" idx="10"/>
          </p:nvPr>
        </p:nvSpPr>
        <p:spPr/>
        <p:txBody>
          <a:bodyPr/>
          <a:lstStyle>
            <a:lvl1pPr>
              <a:defRPr/>
            </a:lvl1pPr>
          </a:lstStyle>
          <a:p>
            <a:pPr>
              <a:defRPr/>
            </a:pPr>
            <a:fld id="{B7E28BB0-117F-430C-BDBD-406260A2262B}" type="datetimeFigureOut">
              <a:rPr lang="en-US"/>
              <a:pPr>
                <a:defRPr/>
              </a:pPr>
              <a:t>8/19/2016</a:t>
            </a:fld>
            <a:endParaRPr lang="en-US" dirty="0"/>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2F0C1F96-9292-4850-AF3B-C20CAD2BDA8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4" name="Group 11"/>
          <p:cNvGrpSpPr>
            <a:grpSpLocks/>
          </p:cNvGrpSpPr>
          <p:nvPr/>
        </p:nvGrpSpPr>
        <p:grpSpPr bwMode="auto">
          <a:xfrm>
            <a:off x="1563688" y="1392238"/>
            <a:ext cx="9039225" cy="923925"/>
            <a:chOff x="1172584" y="1381459"/>
            <a:chExt cx="6779110" cy="923330"/>
          </a:xfrm>
        </p:grpSpPr>
        <p:sp>
          <p:nvSpPr>
            <p:cNvPr id="5" name="TextBox 12"/>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6" name="Straight Connector 13"/>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8" name="Date Placeholder 3"/>
          <p:cNvSpPr>
            <a:spLocks noGrp="1"/>
          </p:cNvSpPr>
          <p:nvPr>
            <p:ph type="dt" sz="half" idx="10"/>
          </p:nvPr>
        </p:nvSpPr>
        <p:spPr/>
        <p:txBody>
          <a:bodyPr/>
          <a:lstStyle>
            <a:lvl1pPr>
              <a:defRPr/>
            </a:lvl1pPr>
          </a:lstStyle>
          <a:p>
            <a:pPr>
              <a:defRPr/>
            </a:pPr>
            <a:fld id="{FC676B97-EE95-4C25-9C30-9AE3A94C7523}" type="datetimeFigureOut">
              <a:rPr lang="en-US"/>
              <a:pPr>
                <a:defRPr/>
              </a:pPr>
              <a:t>8/19/2016</a:t>
            </a:fld>
            <a:endParaRPr lang="en-US" dirty="0"/>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54FA6AB5-F4F1-4CF8-A4C2-A242F2246C2E}"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grpSp>
        <p:nvGrpSpPr>
          <p:cNvPr id="5" name="Group 7"/>
          <p:cNvGrpSpPr>
            <a:grpSpLocks/>
          </p:cNvGrpSpPr>
          <p:nvPr/>
        </p:nvGrpSpPr>
        <p:grpSpPr bwMode="auto">
          <a:xfrm>
            <a:off x="1563688" y="2887663"/>
            <a:ext cx="9039225" cy="923925"/>
            <a:chOff x="1172584" y="1381459"/>
            <a:chExt cx="6779110" cy="923330"/>
          </a:xfrm>
        </p:grpSpPr>
        <p:sp>
          <p:nvSpPr>
            <p:cNvPr id="6" name="TextBox 8"/>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Date Placeholder 3"/>
          <p:cNvSpPr>
            <a:spLocks noGrp="1"/>
          </p:cNvSpPr>
          <p:nvPr>
            <p:ph type="dt" sz="half" idx="10"/>
          </p:nvPr>
        </p:nvSpPr>
        <p:spPr/>
        <p:txBody>
          <a:bodyPr/>
          <a:lstStyle>
            <a:lvl1pPr>
              <a:defRPr/>
            </a:lvl1pPr>
          </a:lstStyle>
          <a:p>
            <a:pPr>
              <a:defRPr/>
            </a:pPr>
            <a:fld id="{E7F069D5-F2EA-4494-AB7E-034E12D4392F}" type="datetimeFigureOut">
              <a:rPr lang="en-US"/>
              <a:pPr>
                <a:defRPr/>
              </a:pPr>
              <a:t>8/19/2016</a:t>
            </a:fld>
            <a:endParaRPr lang="en-US" dirty="0"/>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4D2ECF4-A930-44D9-BB55-BA1177C36DFF}"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5" name="Group 12"/>
          <p:cNvGrpSpPr>
            <a:grpSpLocks/>
          </p:cNvGrpSpPr>
          <p:nvPr/>
        </p:nvGrpSpPr>
        <p:grpSpPr bwMode="auto">
          <a:xfrm>
            <a:off x="1563688" y="1392238"/>
            <a:ext cx="9039225" cy="923925"/>
            <a:chOff x="1172584" y="1381459"/>
            <a:chExt cx="6779110" cy="923330"/>
          </a:xfrm>
        </p:grpSpPr>
        <p:sp>
          <p:nvSpPr>
            <p:cNvPr id="6" name="TextBox 13"/>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Date Placeholder 4"/>
          <p:cNvSpPr>
            <a:spLocks noGrp="1"/>
          </p:cNvSpPr>
          <p:nvPr>
            <p:ph type="dt" sz="half" idx="15"/>
          </p:nvPr>
        </p:nvSpPr>
        <p:spPr/>
        <p:txBody>
          <a:bodyPr/>
          <a:lstStyle>
            <a:lvl1pPr>
              <a:defRPr/>
            </a:lvl1pPr>
          </a:lstStyle>
          <a:p>
            <a:pPr>
              <a:defRPr/>
            </a:pPr>
            <a:fld id="{94F09AEC-41F3-4365-A284-645EC0CB6CE0}" type="datetimeFigureOut">
              <a:rPr lang="en-US"/>
              <a:pPr>
                <a:defRPr/>
              </a:pPr>
              <a:t>8/19/2016</a:t>
            </a:fld>
            <a:endParaRPr lang="en-US" dirty="0"/>
          </a:p>
        </p:txBody>
      </p:sp>
      <p:sp>
        <p:nvSpPr>
          <p:cNvPr id="13" name="Footer Placeholder 5"/>
          <p:cNvSpPr>
            <a:spLocks noGrp="1"/>
          </p:cNvSpPr>
          <p:nvPr>
            <p:ph type="ftr" sz="quarter" idx="16"/>
          </p:nvPr>
        </p:nvSpPr>
        <p:spPr/>
        <p:txBody>
          <a:bodyPr/>
          <a:lstStyle>
            <a:lvl1pPr>
              <a:defRPr/>
            </a:lvl1pPr>
          </a:lstStyle>
          <a:p>
            <a:pPr>
              <a:defRPr/>
            </a:pPr>
            <a:endParaRPr lang="en-US"/>
          </a:p>
        </p:txBody>
      </p:sp>
      <p:sp>
        <p:nvSpPr>
          <p:cNvPr id="14" name="Slide Number Placeholder 6"/>
          <p:cNvSpPr>
            <a:spLocks noGrp="1"/>
          </p:cNvSpPr>
          <p:nvPr>
            <p:ph type="sldNum" sz="quarter" idx="17"/>
          </p:nvPr>
        </p:nvSpPr>
        <p:spPr/>
        <p:txBody>
          <a:bodyPr/>
          <a:lstStyle>
            <a:lvl1pPr>
              <a:defRPr/>
            </a:lvl1pPr>
          </a:lstStyle>
          <a:p>
            <a:pPr>
              <a:defRPr/>
            </a:pPr>
            <a:fld id="{687A127D-5C3C-4629-8151-1E86FC135D0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7" name="Group 13"/>
          <p:cNvGrpSpPr>
            <a:grpSpLocks/>
          </p:cNvGrpSpPr>
          <p:nvPr/>
        </p:nvGrpSpPr>
        <p:grpSpPr bwMode="auto">
          <a:xfrm>
            <a:off x="1563688" y="1392238"/>
            <a:ext cx="9039225" cy="923925"/>
            <a:chOff x="1172584" y="1381459"/>
            <a:chExt cx="6779110" cy="923330"/>
          </a:xfrm>
        </p:grpSpPr>
        <p:sp>
          <p:nvSpPr>
            <p:cNvPr id="8" name="TextBox 15"/>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Date Placeholder 6"/>
          <p:cNvSpPr>
            <a:spLocks noGrp="1"/>
          </p:cNvSpPr>
          <p:nvPr>
            <p:ph type="dt" sz="half" idx="10"/>
          </p:nvPr>
        </p:nvSpPr>
        <p:spPr/>
        <p:txBody>
          <a:bodyPr/>
          <a:lstStyle>
            <a:lvl1pPr>
              <a:defRPr/>
            </a:lvl1pPr>
          </a:lstStyle>
          <a:p>
            <a:pPr>
              <a:defRPr/>
            </a:pPr>
            <a:fld id="{E1155BC8-7365-41E6-8F03-252B00D92383}" type="datetimeFigureOut">
              <a:rPr lang="en-US"/>
              <a:pPr>
                <a:defRPr/>
              </a:pPr>
              <a:t>8/19/2016</a:t>
            </a:fld>
            <a:endParaRPr lang="en-US" dirty="0"/>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1D701E2A-55D5-4F45-A7D5-379F18C374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3" name="Group 9"/>
          <p:cNvGrpSpPr>
            <a:grpSpLocks/>
          </p:cNvGrpSpPr>
          <p:nvPr/>
        </p:nvGrpSpPr>
        <p:grpSpPr bwMode="auto">
          <a:xfrm>
            <a:off x="1563688" y="1392238"/>
            <a:ext cx="9039225" cy="923925"/>
            <a:chOff x="1172584" y="1381459"/>
            <a:chExt cx="6779110" cy="923330"/>
          </a:xfrm>
        </p:grpSpPr>
        <p:sp>
          <p:nvSpPr>
            <p:cNvPr id="4" name="TextBox 13"/>
            <p:cNvSpPr txBox="1"/>
            <p:nvPr/>
          </p:nvSpPr>
          <p:spPr>
            <a:xfrm>
              <a:off x="4146630" y="1381459"/>
              <a:ext cx="658385"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lvl1pPr>
              <a:defRPr/>
            </a:lvl1pPr>
          </a:lstStyle>
          <a:p>
            <a:pPr>
              <a:defRPr/>
            </a:pPr>
            <a:fld id="{6799C6F1-BFE1-4505-AB8E-BC552134345D}" type="datetimeFigureOut">
              <a:rPr lang="en-US"/>
              <a:pPr>
                <a:defRPr/>
              </a:pPr>
              <a:t>8/19/2016</a:t>
            </a:fld>
            <a:endParaRPr lang="en-US" dirty="0"/>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9342399A-5E21-4C72-8A5F-0BD0D38BA96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502DEF1-FD28-4F34-9635-ED9D7302F211}" type="datetimeFigureOut">
              <a:rPr lang="en-US"/>
              <a:pPr>
                <a:defRPr/>
              </a:pPr>
              <a:t>8/19/2016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D71DE7B-A0F7-4423-8ABC-29969D17E9C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42F16729-82DF-4BB9-A68F-AD71CF4EBCC9}" type="datetimeFigureOut">
              <a:rPr lang="en-US"/>
              <a:pPr>
                <a:defRPr/>
              </a:pPr>
              <a:t>8/19/2016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B15B8A-03BC-48E0-B263-D347657CAF2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DFB5552C-73F6-4BC6-9EDF-AB74E291EB5D}" type="datetimeFigureOut">
              <a:rPr lang="en-US"/>
              <a:pPr>
                <a:defRPr/>
              </a:pPr>
              <a:t>8/19/2016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AC876-73A4-48C2-A9F8-D1EEA0AA764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9" name="Title Placeholder 1"/>
          <p:cNvSpPr>
            <a:spLocks noGrp="1"/>
          </p:cNvSpPr>
          <p:nvPr>
            <p:ph type="title"/>
          </p:nvPr>
        </p:nvSpPr>
        <p:spPr bwMode="auto">
          <a:xfrm>
            <a:off x="917575" y="569913"/>
            <a:ext cx="10342563" cy="1054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auto">
          <a:xfrm>
            <a:off x="931863" y="2247900"/>
            <a:ext cx="10328275" cy="3878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481013" y="6161088"/>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2"/>
                </a:solidFill>
                <a:latin typeface="+mn-lt"/>
                <a:cs typeface="+mn-cs"/>
              </a:defRPr>
            </a:lvl1pPr>
          </a:lstStyle>
          <a:p>
            <a:pPr>
              <a:defRPr/>
            </a:pPr>
            <a:fld id="{916BDCB6-F4AB-4AFA-9419-DB8F9AFD70D5}" type="datetimeFigureOut">
              <a:rPr lang="en-US"/>
              <a:pPr>
                <a:defRPr/>
              </a:pPr>
              <a:t>8/19/2016</a:t>
            </a:fld>
            <a:endParaRPr lang="en-US" dirty="0"/>
          </a:p>
        </p:txBody>
      </p:sp>
      <p:sp>
        <p:nvSpPr>
          <p:cNvPr id="5" name="Footer Placeholder 4"/>
          <p:cNvSpPr>
            <a:spLocks noGrp="1"/>
          </p:cNvSpPr>
          <p:nvPr>
            <p:ph type="ftr" sz="quarter" idx="3"/>
          </p:nvPr>
        </p:nvSpPr>
        <p:spPr>
          <a:xfrm>
            <a:off x="4165600" y="6161088"/>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851900" y="6161088"/>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mn-lt"/>
                <a:cs typeface="+mn-cs"/>
              </a:defRPr>
            </a:lvl1pPr>
          </a:lstStyle>
          <a:p>
            <a:pPr>
              <a:defRPr/>
            </a:pPr>
            <a:fld id="{0484DC0E-4662-4FC1-AC4E-F175FE489A6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1" r:id="rId7"/>
    <p:sldLayoutId id="2147483680" r:id="rId8"/>
    <p:sldLayoutId id="2147483679" r:id="rId9"/>
    <p:sldLayoutId id="2147483688" r:id="rId10"/>
    <p:sldLayoutId id="2147483689" r:id="rId11"/>
  </p:sldLayoutIdLst>
  <p:txStyles>
    <p:titleStyle>
      <a:lvl1pPr algn="ctr" rtl="0" eaLnBrk="0" fontAlgn="base" hangingPunct="0">
        <a:spcBef>
          <a:spcPct val="0"/>
        </a:spcBef>
        <a:spcAft>
          <a:spcPct val="0"/>
        </a:spcAft>
        <a:defRPr sz="5400" kern="1200">
          <a:solidFill>
            <a:schemeClr val="tx2"/>
          </a:solidFill>
          <a:latin typeface="+mj-lt"/>
          <a:ea typeface="+mj-ea"/>
          <a:cs typeface="+mj-cs"/>
        </a:defRPr>
      </a:lvl1pPr>
      <a:lvl2pPr algn="ctr" rtl="0" eaLnBrk="0" fontAlgn="base" hangingPunct="0">
        <a:spcBef>
          <a:spcPct val="0"/>
        </a:spcBef>
        <a:spcAft>
          <a:spcPct val="0"/>
        </a:spcAft>
        <a:defRPr sz="5400">
          <a:solidFill>
            <a:schemeClr val="tx2"/>
          </a:solidFill>
          <a:latin typeface="Book Antiqua" pitchFamily="18" charset="0"/>
        </a:defRPr>
      </a:lvl2pPr>
      <a:lvl3pPr algn="ctr" rtl="0" eaLnBrk="0" fontAlgn="base" hangingPunct="0">
        <a:spcBef>
          <a:spcPct val="0"/>
        </a:spcBef>
        <a:spcAft>
          <a:spcPct val="0"/>
        </a:spcAft>
        <a:defRPr sz="5400">
          <a:solidFill>
            <a:schemeClr val="tx2"/>
          </a:solidFill>
          <a:latin typeface="Book Antiqua" pitchFamily="18" charset="0"/>
        </a:defRPr>
      </a:lvl3pPr>
      <a:lvl4pPr algn="ctr" rtl="0" eaLnBrk="0" fontAlgn="base" hangingPunct="0">
        <a:spcBef>
          <a:spcPct val="0"/>
        </a:spcBef>
        <a:spcAft>
          <a:spcPct val="0"/>
        </a:spcAft>
        <a:defRPr sz="5400">
          <a:solidFill>
            <a:schemeClr val="tx2"/>
          </a:solidFill>
          <a:latin typeface="Book Antiqua" pitchFamily="18" charset="0"/>
        </a:defRPr>
      </a:lvl4pPr>
      <a:lvl5pPr algn="ctr" rtl="0" eaLnBrk="0" fontAlgn="base" hangingPunct="0">
        <a:spcBef>
          <a:spcPct val="0"/>
        </a:spcBef>
        <a:spcAft>
          <a:spcPct val="0"/>
        </a:spcAft>
        <a:defRPr sz="5400">
          <a:solidFill>
            <a:schemeClr val="tx2"/>
          </a:solidFill>
          <a:latin typeface="Book Antiqu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eaLnBrk="0" fontAlgn="base" hangingPunct="0">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eaLnBrk="0" fontAlgn="base" hangingPunct="0">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eaLnBrk="0" fontAlgn="base" hangingPunct="0">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eaLnBrk="0" fontAlgn="base" hangingPunct="0">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4pPr>
      <a:lvl5pPr marL="1828800" indent="-319088" algn="l" rtl="0" eaLnBrk="0" fontAlgn="base" hangingPunct="0">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96900" y="1426994"/>
            <a:ext cx="6815669" cy="1515533"/>
          </a:xfrm>
        </p:spPr>
        <p:txBody>
          <a:bodyPr rtlCol="0">
            <a:noAutofit/>
          </a:bodyPr>
          <a:lstStyle/>
          <a:p>
            <a:pPr eaLnBrk="1" fontAlgn="auto" hangingPunct="1">
              <a:spcAft>
                <a:spcPts val="0"/>
              </a:spcAft>
              <a:defRPr/>
            </a:pPr>
            <a:r>
              <a:rPr lang="ru-RU" sz="6600" b="1" i="1" u="sng" dirty="0" smtClean="0">
                <a:ln w="3175">
                  <a:solidFill>
                    <a:schemeClr val="bg1">
                      <a:alpha val="65000"/>
                    </a:schemeClr>
                  </a:solidFill>
                </a:ln>
                <a:solidFill>
                  <a:srgbClr val="C00000"/>
                </a:solidFill>
              </a:rPr>
              <a:t>Хроники Великой Победы!</a:t>
            </a:r>
            <a:endParaRPr lang="ru-RU" sz="6600" b="1" i="1" u="sng" dirty="0">
              <a:ln w="3175">
                <a:solidFill>
                  <a:schemeClr val="bg1">
                    <a:alpha val="65000"/>
                  </a:schemeClr>
                </a:solidFill>
              </a:ln>
              <a:solidFill>
                <a:srgbClr val="C00000"/>
              </a:solidFill>
            </a:endParaRPr>
          </a:p>
        </p:txBody>
      </p:sp>
      <p:sp>
        <p:nvSpPr>
          <p:cNvPr id="3" name="Подзаголовок 2"/>
          <p:cNvSpPr>
            <a:spLocks noGrp="1"/>
          </p:cNvSpPr>
          <p:nvPr>
            <p:ph type="subTitle" idx="1"/>
          </p:nvPr>
        </p:nvSpPr>
        <p:spPr>
          <a:xfrm>
            <a:off x="1828800" y="3767138"/>
            <a:ext cx="8534400" cy="2719387"/>
          </a:xfrm>
        </p:spPr>
        <p:txBody>
          <a:bodyPr rtlCol="0">
            <a:normAutofit/>
          </a:bodyPr>
          <a:lstStyle/>
          <a:p>
            <a:pPr eaLnBrk="1" fontAlgn="auto" hangingPunct="1">
              <a:spcAft>
                <a:spcPts val="0"/>
              </a:spcAft>
              <a:defRPr/>
            </a:pPr>
            <a:r>
              <a:rPr lang="ru-RU" sz="2800" i="1" spc="600" dirty="0" smtClean="0">
                <a:solidFill>
                  <a:schemeClr val="tx1">
                    <a:lumMod val="95000"/>
                  </a:schemeClr>
                </a:solidFill>
                <a:effectLst>
                  <a:outerShdw blurRad="38100" dist="38100" dir="2700000" algn="tl">
                    <a:srgbClr val="000000">
                      <a:alpha val="43137"/>
                    </a:srgbClr>
                  </a:outerShdw>
                </a:effectLst>
              </a:rPr>
              <a:t> 1941 – 1945 гг. </a:t>
            </a:r>
            <a:endParaRPr lang="ru-RU" sz="2800" i="1" spc="600" dirty="0">
              <a:solidFill>
                <a:schemeClr val="tx1">
                  <a:lumMod val="95000"/>
                </a:schemeClr>
              </a:solidFill>
              <a:effectLst>
                <a:outerShdw blurRad="38100" dist="38100" dir="2700000" algn="tl">
                  <a:srgbClr val="000000">
                    <a:alpha val="43137"/>
                  </a:srgbClr>
                </a:outerShdw>
              </a:effectLst>
            </a:endParaRPr>
          </a:p>
        </p:txBody>
      </p:sp>
      <p:sp>
        <p:nvSpPr>
          <p:cNvPr id="13315" name="TextBox 3"/>
          <p:cNvSpPr txBox="1">
            <a:spLocks noChangeArrowheads="1"/>
          </p:cNvSpPr>
          <p:nvPr/>
        </p:nvSpPr>
        <p:spPr bwMode="auto">
          <a:xfrm>
            <a:off x="7286625" y="4362450"/>
            <a:ext cx="4257675" cy="1465263"/>
          </a:xfrm>
          <a:prstGeom prst="rect">
            <a:avLst/>
          </a:prstGeom>
          <a:noFill/>
          <a:ln w="9525">
            <a:noFill/>
            <a:miter lim="800000"/>
            <a:headEnd/>
            <a:tailEnd/>
          </a:ln>
        </p:spPr>
        <p:txBody>
          <a:bodyPr>
            <a:spAutoFit/>
          </a:bodyPr>
          <a:lstStyle/>
          <a:p>
            <a:r>
              <a:rPr lang="ru-RU" b="1" u="sng">
                <a:latin typeface="Times New Roman" pitchFamily="18" charset="0"/>
              </a:rPr>
              <a:t>Подготовили</a:t>
            </a:r>
            <a:r>
              <a:rPr lang="ru-RU" b="1">
                <a:latin typeface="Times New Roman" pitchFamily="18" charset="0"/>
              </a:rPr>
              <a:t>: уч</a:t>
            </a:r>
            <a:r>
              <a:rPr lang="ru-RU" b="1"/>
              <a:t>ащиеся</a:t>
            </a:r>
            <a:r>
              <a:rPr lang="ru-RU" b="1">
                <a:latin typeface="Times New Roman" pitchFamily="18" charset="0"/>
              </a:rPr>
              <a:t> 10 «</a:t>
            </a:r>
            <a:r>
              <a:rPr lang="ru-RU" b="1"/>
              <a:t>А</a:t>
            </a:r>
            <a:r>
              <a:rPr lang="ru-RU" b="1">
                <a:latin typeface="Times New Roman" pitchFamily="18" charset="0"/>
              </a:rPr>
              <a:t>» класса Бобикова Дарья и Якушина Дарья</a:t>
            </a:r>
          </a:p>
          <a:p>
            <a:r>
              <a:rPr lang="ru-RU" b="1" u="sng">
                <a:latin typeface="Times New Roman" pitchFamily="18" charset="0"/>
              </a:rPr>
              <a:t>Проверил</a:t>
            </a:r>
            <a:r>
              <a:rPr lang="ru-RU" b="1">
                <a:latin typeface="Times New Roman" pitchFamily="18" charset="0"/>
              </a:rPr>
              <a:t>: учитель истории Власов Дмитрий Вячеславович</a:t>
            </a:r>
          </a:p>
        </p:txBody>
      </p:sp>
      <p:sp>
        <p:nvSpPr>
          <p:cNvPr id="13316" name="TextBox 4"/>
          <p:cNvSpPr txBox="1">
            <a:spLocks noChangeArrowheads="1"/>
          </p:cNvSpPr>
          <p:nvPr/>
        </p:nvSpPr>
        <p:spPr bwMode="auto">
          <a:xfrm>
            <a:off x="4591050" y="5840413"/>
            <a:ext cx="2457450" cy="646112"/>
          </a:xfrm>
          <a:prstGeom prst="rect">
            <a:avLst/>
          </a:prstGeom>
          <a:noFill/>
          <a:ln w="9525">
            <a:noFill/>
            <a:miter lim="800000"/>
            <a:headEnd/>
            <a:tailEnd/>
          </a:ln>
        </p:spPr>
        <p:txBody>
          <a:bodyPr>
            <a:spAutoFit/>
          </a:bodyPr>
          <a:lstStyle/>
          <a:p>
            <a:pPr algn="ctr"/>
            <a:r>
              <a:rPr lang="ru-RU" i="1">
                <a:latin typeface="Times New Roman" pitchFamily="18" charset="0"/>
              </a:rPr>
              <a:t>г. Новомосковск</a:t>
            </a:r>
          </a:p>
          <a:p>
            <a:pPr algn="ctr"/>
            <a:r>
              <a:rPr lang="ru-RU" i="1">
                <a:latin typeface="Times New Roman" pitchFamily="18" charset="0"/>
              </a:rPr>
              <a:t>2015 г.</a:t>
            </a:r>
          </a:p>
        </p:txBody>
      </p:sp>
      <p:pic>
        <p:nvPicPr>
          <p:cNvPr id="13317" name="Рисунок 7"/>
          <p:cNvPicPr>
            <a:picLocks noChangeAspect="1"/>
          </p:cNvPicPr>
          <p:nvPr/>
        </p:nvPicPr>
        <p:blipFill>
          <a:blip r:embed="rId2"/>
          <a:srcRect/>
          <a:stretch>
            <a:fillRect/>
          </a:stretch>
        </p:blipFill>
        <p:spPr bwMode="auto">
          <a:xfrm>
            <a:off x="1133475" y="3624263"/>
            <a:ext cx="2628900" cy="2695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62649" y="2247900"/>
            <a:ext cx="6105525" cy="4391025"/>
          </a:xfrm>
        </p:spPr>
        <p:txBody>
          <a:bodyPr rtlCol="0">
            <a:normAutofit fontScale="92500" lnSpcReduction="20000"/>
          </a:bodyPr>
          <a:lstStyle/>
          <a:p>
            <a:pPr marL="365760" indent="-365760" algn="r" eaLnBrk="1" fontAlgn="auto" hangingPunct="1">
              <a:spcAft>
                <a:spcPts val="0"/>
              </a:spcAft>
              <a:defRPr/>
            </a:pPr>
            <a:r>
              <a:rPr lang="ru-RU" u="sng" dirty="0">
                <a:solidFill>
                  <a:srgbClr val="7030A0"/>
                </a:solidFill>
                <a:effectLst>
                  <a:glow rad="228600">
                    <a:schemeClr val="accent6">
                      <a:satMod val="175000"/>
                      <a:alpha val="40000"/>
                    </a:schemeClr>
                  </a:glow>
                </a:effectLst>
              </a:rPr>
              <a:t>К началу блокады в городе не имелось достаточных по объёму запасов продовольствия и топлива. Единственным путём сообщения с Ленинградом оставалось Ладожское озеро, находившееся в пределах досягаемости артиллерии и авиации осаждающих, на озере также действовала объединённая военно-морская флотилия противника. Пропускная способность этой транспортной артерии не соответствовала потребностям города. В результате начавшийся в Ленинграде массовый голод, усугублённый особенно суровой первой блокадной зимой, проблемами с отоплением и транспортом, привёл к сотням тысяч смертей среди жителей.</a:t>
            </a:r>
          </a:p>
        </p:txBody>
      </p:sp>
      <p:sp>
        <p:nvSpPr>
          <p:cNvPr id="2" name="Заголовок 1"/>
          <p:cNvSpPr>
            <a:spLocks noGrp="1"/>
          </p:cNvSpPr>
          <p:nvPr>
            <p:ph type="title"/>
          </p:nvPr>
        </p:nvSpPr>
        <p:spPr>
          <a:xfrm>
            <a:off x="917987" y="570156"/>
            <a:ext cx="10341684" cy="1054250"/>
          </a:xfrm>
        </p:spPr>
        <p:txBody>
          <a:bodyPr rtlCol="0">
            <a:normAutofit fontScale="90000"/>
          </a:bodyPr>
          <a:lstStyle/>
          <a:p>
            <a:pPr eaLnBrk="1" fontAlgn="auto" hangingPunct="1">
              <a:spcAft>
                <a:spcPts val="0"/>
              </a:spcAft>
              <a:defRPr/>
            </a:pPr>
            <a:r>
              <a:rPr lang="ru-RU" b="1" dirty="0" smtClean="0">
                <a:solidFill>
                  <a:schemeClr val="tx1"/>
                </a:solidFill>
              </a:rPr>
              <a:t>Блокада Ленинграда. </a:t>
            </a:r>
            <a:r>
              <a:rPr lang="ru-RU" b="1" dirty="0" smtClean="0">
                <a:solidFill>
                  <a:srgbClr val="FF0000"/>
                </a:solidFill>
              </a:rPr>
              <a:t/>
            </a:r>
            <a:br>
              <a:rPr lang="ru-RU" b="1" dirty="0" smtClean="0">
                <a:solidFill>
                  <a:srgbClr val="FF0000"/>
                </a:solidFill>
              </a:rPr>
            </a:br>
            <a:r>
              <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 сентября 1941 - 27 января 1944</a:t>
            </a:r>
            <a:endParaRPr lang="ru-RU" b="1" dirty="0">
              <a:solidFill>
                <a:srgbClr val="FF0000"/>
              </a:solidFill>
            </a:endParaRPr>
          </a:p>
        </p:txBody>
      </p:sp>
      <p:pic>
        <p:nvPicPr>
          <p:cNvPr id="2050" name="Picture 2" descr="C:\Users\Софья\Desktop\ВОВ\запас\35.jpg"/>
          <p:cNvPicPr>
            <a:picLocks noChangeAspect="1" noChangeArrowheads="1"/>
          </p:cNvPicPr>
          <p:nvPr/>
        </p:nvPicPr>
        <p:blipFill>
          <a:blip r:embed="rId2"/>
          <a:srcRect/>
          <a:stretch>
            <a:fillRect/>
          </a:stretch>
        </p:blipFill>
        <p:spPr bwMode="auto">
          <a:xfrm>
            <a:off x="471488" y="2524125"/>
            <a:ext cx="5319712" cy="3600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15025" y="2219325"/>
            <a:ext cx="6038850" cy="4438650"/>
          </a:xfrm>
        </p:spPr>
        <p:txBody>
          <a:bodyPr rtlCol="0">
            <a:normAutofit fontScale="85000" lnSpcReduction="20000"/>
          </a:bodyPr>
          <a:lstStyle/>
          <a:p>
            <a:pPr marL="365760" indent="-365760" algn="ctr" eaLnBrk="1" fontAlgn="auto" hangingPunct="1">
              <a:spcAft>
                <a:spcPts val="0"/>
              </a:spcAft>
              <a:defRPr/>
            </a:pPr>
            <a:r>
              <a:rPr lang="ru-RU" b="1" i="1" u="sng" spc="300" dirty="0">
                <a:solidFill>
                  <a:srgbClr val="C00000"/>
                </a:solidFill>
              </a:rPr>
              <a:t>22 июня 1941 </a:t>
            </a:r>
            <a:r>
              <a:rPr lang="ru-RU" b="1" i="1" u="sng" dirty="0">
                <a:solidFill>
                  <a:srgbClr val="C00000"/>
                </a:solidFill>
              </a:rPr>
              <a:t>года в 4 утра без объявления войны фашистская Германия и её союзники напали на Советский Союз. Части Красной армии были атакованы немецкими войсками на всём протяжении границы. Бомбардировкам подверглись Рига, Виндава, Либава, Шауляй, Каунас, Вильнюс, Гродно, Лида, Волковыск, Брест, Кобрин, Слоним, Барановичи, Бобруйск, Житомир, Киев, Севастополь и многие другие города, железнодорожные узлы, аэродромы, военно-морские базы СССР, осуществлялся артиллерийский обстрел пограничных укреплений и районов дислокации советских войск вблизи границы от Балтийского моря до Карпат. Началась Великая Отечественная война</a:t>
            </a:r>
            <a:r>
              <a:rPr lang="ru-RU" b="1" i="1" u="sng" dirty="0" smtClean="0">
                <a:solidFill>
                  <a:srgbClr val="C00000"/>
                </a:solidFill>
              </a:rPr>
              <a:t>. </a:t>
            </a:r>
            <a:endParaRPr lang="ru-RU" b="1" i="1" u="sng" dirty="0">
              <a:solidFill>
                <a:srgbClr val="C00000"/>
              </a:solidFill>
            </a:endParaRPr>
          </a:p>
        </p:txBody>
      </p:sp>
      <p:sp>
        <p:nvSpPr>
          <p:cNvPr id="2" name="Заголовок 1"/>
          <p:cNvSpPr>
            <a:spLocks noGrp="1"/>
          </p:cNvSpPr>
          <p:nvPr>
            <p:ph type="title"/>
          </p:nvPr>
        </p:nvSpPr>
        <p:spPr>
          <a:xfrm>
            <a:off x="917987" y="570156"/>
            <a:ext cx="10341684" cy="1054250"/>
          </a:xfrm>
        </p:spPr>
        <p:txBody>
          <a:bodyPr rtlCol="0">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eaLnBrk="1" fontAlgn="auto" hangingPunct="1">
              <a:spcAft>
                <a:spcPts val="0"/>
              </a:spcAft>
              <a:defRPr/>
            </a:pP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Начало войны </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4" name="Рисунок 3"/>
          <p:cNvPicPr>
            <a:picLocks noChangeAspect="1"/>
          </p:cNvPicPr>
          <p:nvPr/>
        </p:nvPicPr>
        <p:blipFill>
          <a:blip r:embed="rId2">
            <a:extLst>
              <a:ext uri="{28A0092B-C50C-407E-A947-70E740481C1C}"/>
            </a:extLst>
          </a:blip>
          <a:stretch>
            <a:fillRect/>
          </a:stretch>
        </p:blipFill>
        <p:spPr>
          <a:xfrm>
            <a:off x="476249" y="2550414"/>
            <a:ext cx="5419377" cy="3640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24550" y="2238375"/>
            <a:ext cx="6172200" cy="4514850"/>
          </a:xfrm>
        </p:spPr>
        <p:txBody>
          <a:bodyPr rtlCol="0">
            <a:normAutofit fontScale="92500" lnSpcReduction="20000"/>
          </a:bodyPr>
          <a:lstStyle/>
          <a:p>
            <a:pPr marL="365760" indent="-365760" eaLnBrk="1" fontAlgn="auto" hangingPunct="1">
              <a:spcAft>
                <a:spcPts val="0"/>
              </a:spcAft>
              <a:defRPr/>
            </a:pPr>
            <a:r>
              <a:rPr lang="ru-RU" dirty="0">
                <a:solidFill>
                  <a:schemeClr val="bg1"/>
                </a:solidFill>
                <a:effectLst>
                  <a:glow rad="228600">
                    <a:schemeClr val="accent4">
                      <a:satMod val="175000"/>
                      <a:alpha val="40000"/>
                    </a:schemeClr>
                  </a:glow>
                  <a:outerShdw blurRad="38100" dist="38100" dir="2700000" algn="tl">
                    <a:srgbClr val="000000">
                      <a:alpha val="43137"/>
                    </a:srgbClr>
                  </a:outerShdw>
                </a:effectLst>
              </a:rPr>
              <a:t>Тогда еще никто не знал, что в историю человечества она войдет как самая кровопролитная. Никто не догадывался, что советскому народу предстоит пройти через нечеловеческие испытания, пройти и победить. Избавить мир от фашизма, показав всем, что дух солдата Красной Армии не дано сломить захватчикам. Никто и предположить не мог, что названия городов-героев станут известны всему миру, что Сталинград станет символом стойкости наших людей, Ленинград — символом мужества, Брест — символом отваги. Что, наравне с мужчинами-воинами, землю от фашисткой чумы геройски станут защищать старики, женщины и дети. </a:t>
            </a:r>
            <a:r>
              <a:rPr lang="ru-RU" dirty="0" smtClean="0">
                <a:solidFill>
                  <a:schemeClr val="bg1"/>
                </a:solidFill>
                <a:effectLst>
                  <a:glow rad="228600">
                    <a:schemeClr val="accent4">
                      <a:satMod val="175000"/>
                      <a:alpha val="40000"/>
                    </a:schemeClr>
                  </a:glow>
                  <a:outerShdw blurRad="38100" dist="38100" dir="2700000" algn="tl">
                    <a:srgbClr val="000000">
                      <a:alpha val="43137"/>
                    </a:srgbClr>
                  </a:outerShdw>
                </a:effectLst>
              </a:rPr>
              <a:t> </a:t>
            </a:r>
            <a:endParaRPr lang="ru-RU" dirty="0">
              <a:solidFill>
                <a:schemeClr val="bg1"/>
              </a:solidFill>
              <a:effectLst>
                <a:glow rad="228600">
                  <a:schemeClr val="accent4">
                    <a:satMod val="175000"/>
                    <a:alpha val="40000"/>
                  </a:schemeClr>
                </a:glow>
                <a:outerShdw blurRad="38100" dist="38100" dir="2700000" algn="tl">
                  <a:srgbClr val="000000">
                    <a:alpha val="43137"/>
                  </a:srgbClr>
                </a:outerShdw>
              </a:effectLst>
            </a:endParaRPr>
          </a:p>
        </p:txBody>
      </p:sp>
      <p:sp>
        <p:nvSpPr>
          <p:cNvPr id="4" name="Заголовок 3"/>
          <p:cNvSpPr>
            <a:spLocks noGrp="1"/>
          </p:cNvSpPr>
          <p:nvPr>
            <p:ph type="title"/>
          </p:nvPr>
        </p:nvSpPr>
        <p:spPr>
          <a:xfrm>
            <a:off x="917987" y="570156"/>
            <a:ext cx="10341684" cy="1054250"/>
          </a:xfrm>
        </p:spPr>
        <p:txBody>
          <a:bodyPr rtlCol="0">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eaLnBrk="1" fontAlgn="auto" hangingPunct="1">
              <a:spcAft>
                <a:spcPts val="0"/>
              </a:spcAft>
              <a:defRPr/>
            </a:pP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Начало войны</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 name="Рисунок 1"/>
          <p:cNvPicPr>
            <a:picLocks noChangeAspect="1"/>
          </p:cNvPicPr>
          <p:nvPr/>
        </p:nvPicPr>
        <p:blipFill>
          <a:blip r:embed="rId2">
            <a:extLst>
              <a:ext uri="{28A0092B-C50C-407E-A947-70E740481C1C}"/>
            </a:extLst>
          </a:blip>
          <a:stretch>
            <a:fillRect/>
          </a:stretch>
        </p:blipFill>
        <p:spPr>
          <a:xfrm>
            <a:off x="552449" y="2238373"/>
            <a:ext cx="5267727" cy="40671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3070225" y="2260600"/>
            <a:ext cx="5838825" cy="4135438"/>
          </a:xfrm>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1281613" y="0"/>
            <a:ext cx="9601196" cy="1714500"/>
          </a:xfrm>
        </p:spPr>
        <p:txBody>
          <a:bodyPr rtlCol="0">
            <a:normAutofit/>
          </a:bodyPr>
          <a:lstStyle/>
          <a:p>
            <a:pPr eaLnBrk="1" fontAlgn="auto" hangingPunct="1">
              <a:spcAft>
                <a:spcPts val="0"/>
              </a:spcAft>
              <a:defRPr/>
            </a:pPr>
            <a:r>
              <a:rPr lang="ru-RU" sz="2000" b="1" i="1" dirty="0">
                <a:effectLst>
                  <a:glow rad="228600">
                    <a:schemeClr val="accent2">
                      <a:satMod val="175000"/>
                      <a:alpha val="40000"/>
                    </a:schemeClr>
                  </a:glow>
                </a:effectLst>
              </a:rPr>
              <a:t>Первыми приняли на себя удар пограничники и бойцы частей прикрытия. Они не только оборонялись, но и переходили в контратаки. Целый месяц в тылу у немцев сражался гарнизон Брестской крепости. Даже после того, как противнику удалось овладеть крепостью, отдельные её защитники продолжали сопротивление. Последний из них был схвачен немцами летом 1942 года.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14899" y="2143126"/>
            <a:ext cx="7172325" cy="4467224"/>
          </a:xfrm>
        </p:spPr>
        <p:txBody>
          <a:bodyPr rtlCol="0">
            <a:noAutofit/>
          </a:bodyPr>
          <a:lstStyle/>
          <a:p>
            <a:pPr marL="0" indent="0" eaLnBrk="1" fontAlgn="auto" hangingPunct="1">
              <a:spcAft>
                <a:spcPts val="0"/>
              </a:spcAft>
              <a:buFont typeface="Wingdings" pitchFamily="2" charset="2"/>
              <a:buNone/>
              <a:defRPr/>
            </a:pPr>
            <a:r>
              <a:rPr lang="ru-RU"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Победа под Москвой имела огромное стратегическое и морально-политическое значение, поскольку она была первой с начала войны. Непосредственная угроза Москве была ликвидирована. </a:t>
            </a:r>
          </a:p>
          <a:p>
            <a:pPr marL="0" indent="0" eaLnBrk="1" fontAlgn="auto" hangingPunct="1">
              <a:spcAft>
                <a:spcPts val="0"/>
              </a:spcAft>
              <a:buFont typeface="Wingdings" pitchFamily="2" charset="2"/>
              <a:buNone/>
              <a:defRPr/>
            </a:pPr>
            <a:r>
              <a:rPr lang="ru-RU"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Хотя в результате летне-осенней кампании наша армия отошла на 850 - 1200 км вглубь страны, и в руках агрессора оказались важнейшие экономические районы, все же планы «блицкрига» были сорваны. Нацистское руководство оказалось перед неизбежной перспективой затяжной войны. Победа под Москвой изменила также расстановку сил на международной арене. На Советский Союз стали смотреть, как на решающий фактор второй мировой войны. Япония была вынуждена воздержаться от нападения на СССР. </a:t>
            </a:r>
          </a:p>
          <a:p>
            <a:pPr marL="0" indent="0" eaLnBrk="1" fontAlgn="auto" hangingPunct="1">
              <a:spcAft>
                <a:spcPts val="0"/>
              </a:spcAft>
              <a:buFont typeface="Wingdings" pitchFamily="2" charset="2"/>
              <a:buNone/>
              <a:defRPr/>
            </a:pPr>
            <a:r>
              <a:rPr lang="ru-RU"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Зимой части Красной Армии провели наступление и на других фронтах. Однако закрепить успех не удалось прежде всего из-за распыления сил и средств по фронту огромной протяженности</a:t>
            </a:r>
            <a:r>
              <a:rPr lang="ru-RU" sz="18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marL="0" indent="0" eaLnBrk="1" fontAlgn="auto" hangingPunct="1">
              <a:spcAft>
                <a:spcPts val="0"/>
              </a:spcAft>
              <a:buFont typeface="Wingdings" pitchFamily="2" charset="2"/>
              <a:buNone/>
              <a:defRPr/>
            </a:pPr>
            <a:endParaRPr lang="ru-RU" sz="1800" dirty="0">
              <a:solidFill>
                <a:schemeClr val="tx1">
                  <a:lumMod val="85000"/>
                  <a:lumOff val="15000"/>
                </a:schemeClr>
              </a:solidFill>
            </a:endParaRPr>
          </a:p>
          <a:p>
            <a:pPr marL="365760" indent="-365760" eaLnBrk="1" fontAlgn="auto" hangingPunct="1">
              <a:spcAft>
                <a:spcPts val="0"/>
              </a:spcAft>
              <a:defRPr/>
            </a:pPr>
            <a:endParaRPr lang="ru-RU" sz="1800" dirty="0">
              <a:solidFill>
                <a:schemeClr val="tx1">
                  <a:lumMod val="85000"/>
                  <a:lumOff val="15000"/>
                </a:schemeClr>
              </a:solidFill>
            </a:endParaRPr>
          </a:p>
        </p:txBody>
      </p:sp>
      <p:sp>
        <p:nvSpPr>
          <p:cNvPr id="17410" name="Заголовок 1"/>
          <p:cNvSpPr>
            <a:spLocks noGrp="1"/>
          </p:cNvSpPr>
          <p:nvPr>
            <p:ph type="title"/>
          </p:nvPr>
        </p:nvSpPr>
        <p:spPr>
          <a:xfrm>
            <a:off x="1276350" y="192088"/>
            <a:ext cx="9601200" cy="1544637"/>
          </a:xfrm>
        </p:spPr>
        <p:txBody>
          <a:bodyPr/>
          <a:lstStyle/>
          <a:p>
            <a:pPr eaLnBrk="1" hangingPunct="1"/>
            <a:r>
              <a:rPr lang="ru-RU" sz="6600" b="1" i="1" smtClean="0">
                <a:solidFill>
                  <a:srgbClr val="002060"/>
                </a:solidFill>
              </a:rPr>
              <a:t>Битва под Москвой</a:t>
            </a:r>
          </a:p>
        </p:txBody>
      </p:sp>
      <p:pic>
        <p:nvPicPr>
          <p:cNvPr id="1026" name="Picture 2" descr="C:\Users\Софья\Desktop\ВОВ\запас\220px-Ussr0437.jpg"/>
          <p:cNvPicPr>
            <a:picLocks noChangeAspect="1" noChangeArrowheads="1"/>
          </p:cNvPicPr>
          <p:nvPr/>
        </p:nvPicPr>
        <p:blipFill>
          <a:blip r:embed="rId2">
            <a:extLst>
              <a:ext uri="{28A0092B-C50C-407E-A947-70E740481C1C}"/>
            </a:extLst>
          </a:blip>
          <a:srcRect/>
          <a:stretch>
            <a:fillRect/>
          </a:stretch>
        </p:blipFill>
        <p:spPr bwMode="auto">
          <a:xfrm>
            <a:off x="1209675" y="2062163"/>
            <a:ext cx="3200400" cy="4640580"/>
          </a:xfrm>
          <a:prstGeom prst="rect">
            <a:avLst/>
          </a:prstGeom>
          <a:ln>
            <a:noFill/>
          </a:ln>
          <a:effectLst>
            <a:softEdge rad="112500"/>
          </a:effectLst>
          <a:extLst>
            <a:ext uri="{909E8E84-426E-40DD-AFC4-6F175D3DCCD1}"/>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62649" y="2105026"/>
            <a:ext cx="5972175" cy="4514850"/>
          </a:xfrm>
        </p:spPr>
        <p:txBody>
          <a:bodyPr rtlCol="0">
            <a:normAutofit fontScale="92500" lnSpcReduction="20000"/>
          </a:bodyPr>
          <a:lstStyle/>
          <a:p>
            <a:pPr marL="365760" indent="-365760" algn="ctr" eaLnBrk="1" fontAlgn="auto" hangingPunct="1">
              <a:spcAft>
                <a:spcPts val="0"/>
              </a:spcAft>
              <a:defRPr/>
            </a:pPr>
            <a:r>
              <a:rPr lang="ru-RU" i="1" dirty="0">
                <a:ln>
                  <a:solidFill>
                    <a:srgbClr val="FF0000"/>
                  </a:solidFill>
                </a:ln>
                <a:solidFill>
                  <a:schemeClr val="tx1">
                    <a:lumMod val="85000"/>
                    <a:lumOff val="15000"/>
                  </a:schemeClr>
                </a:solidFill>
                <a:effectLst>
                  <a:outerShdw blurRad="38100" dist="38100" dir="2700000" algn="tl">
                    <a:srgbClr val="000000">
                      <a:alpha val="43137"/>
                    </a:srgbClr>
                  </a:outerShdw>
                </a:effectLst>
              </a:rPr>
              <a:t>Город сильно пострадал во время Великой Отечественной войны, хотя был оккупирован всего 17 дней (с 25 ноября по 12 декабря 1941). С началом войны, город перешёл на военное положение. 40-е стали временем защиты созданного и построенного. Новомосковцы воевали на фронтах Великой Отечественной, рубили уголь в забоях шахт Мосбасса, делали всё для фронта, всё для победы. Военные тяготы легли и на хрупкие женские плечи работников библиотек, которые не только восстанавливали разрушенные книгохранилища, но и с оружием в руках отстаивали Родину.</a:t>
            </a:r>
          </a:p>
        </p:txBody>
      </p:sp>
      <p:sp>
        <p:nvSpPr>
          <p:cNvPr id="18434" name="Заголовок 1"/>
          <p:cNvSpPr>
            <a:spLocks noGrp="1"/>
          </p:cNvSpPr>
          <p:nvPr>
            <p:ph type="title"/>
          </p:nvPr>
        </p:nvSpPr>
        <p:spPr/>
        <p:txBody>
          <a:bodyPr/>
          <a:lstStyle/>
          <a:p>
            <a:pPr eaLnBrk="1" hangingPunct="1"/>
            <a:r>
              <a:rPr lang="ru-RU" b="1" smtClean="0">
                <a:solidFill>
                  <a:srgbClr val="C00000"/>
                </a:solidFill>
              </a:rPr>
              <a:t>Оборона Сталиногорска.</a:t>
            </a:r>
            <a:endParaRPr lang="ru-RU" smtClean="0">
              <a:solidFill>
                <a:srgbClr val="C00000"/>
              </a:solidFill>
            </a:endParaRPr>
          </a:p>
        </p:txBody>
      </p:sp>
      <p:pic>
        <p:nvPicPr>
          <p:cNvPr id="4" name="Объект 3"/>
          <p:cNvPicPr>
            <a:picLocks noChangeAspect="1"/>
          </p:cNvPicPr>
          <p:nvPr/>
        </p:nvPicPr>
        <p:blipFill>
          <a:blip r:embed="rId2">
            <a:extLst>
              <a:ext uri="{28A0092B-C50C-407E-A947-70E740481C1C}"/>
            </a:extLst>
          </a:blip>
          <a:stretch>
            <a:fillRect/>
          </a:stretch>
        </p:blipFill>
        <p:spPr>
          <a:xfrm>
            <a:off x="344307" y="2305050"/>
            <a:ext cx="5599294" cy="40862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Объект 3"/>
          <p:cNvPicPr>
            <a:picLocks noGrp="1" noChangeAspect="1"/>
          </p:cNvPicPr>
          <p:nvPr>
            <p:ph idx="1"/>
          </p:nvPr>
        </p:nvPicPr>
        <p:blipFill>
          <a:blip r:embed="rId2"/>
          <a:srcRect/>
          <a:stretch>
            <a:fillRect/>
          </a:stretch>
        </p:blipFill>
        <p:spPr>
          <a:xfrm>
            <a:off x="457200" y="0"/>
            <a:ext cx="11277600" cy="6858000"/>
          </a:xfrm>
        </p:spPr>
      </p:pic>
      <p:sp>
        <p:nvSpPr>
          <p:cNvPr id="19458" name="Заголовок 1"/>
          <p:cNvSpPr>
            <a:spLocks noGrp="1"/>
          </p:cNvSpPr>
          <p:nvPr>
            <p:ph type="title"/>
          </p:nvPr>
        </p:nvSpPr>
        <p:spPr/>
        <p:txBody>
          <a:bodyPr/>
          <a:lstStyle/>
          <a:p>
            <a:pPr eaLnBrk="1" hangingPunct="1"/>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Объект 3"/>
          <p:cNvPicPr>
            <a:picLocks noGrp="1" noChangeAspect="1"/>
          </p:cNvPicPr>
          <p:nvPr>
            <p:ph idx="1"/>
          </p:nvPr>
        </p:nvPicPr>
        <p:blipFill>
          <a:blip r:embed="rId2"/>
          <a:srcRect/>
          <a:stretch>
            <a:fillRect/>
          </a:stretch>
        </p:blipFill>
        <p:spPr>
          <a:xfrm>
            <a:off x="428625" y="-25400"/>
            <a:ext cx="11293475" cy="6883400"/>
          </a:xfrm>
        </p:spPr>
      </p:pic>
      <p:sp>
        <p:nvSpPr>
          <p:cNvPr id="20482" name="Заголовок 1"/>
          <p:cNvSpPr>
            <a:spLocks noGrp="1"/>
          </p:cNvSpPr>
          <p:nvPr>
            <p:ph type="title"/>
          </p:nvPr>
        </p:nvSpPr>
        <p:spPr/>
        <p:txBody>
          <a:bodyPr/>
          <a:lstStyle/>
          <a:p>
            <a:pPr eaLnBrk="1" hangingPunct="1"/>
            <a:endParaRPr 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Объект 3"/>
          <p:cNvPicPr>
            <a:picLocks noGrp="1" noChangeAspect="1"/>
          </p:cNvPicPr>
          <p:nvPr>
            <p:ph idx="1"/>
          </p:nvPr>
        </p:nvPicPr>
        <p:blipFill>
          <a:blip r:embed="rId2"/>
          <a:srcRect/>
          <a:stretch>
            <a:fillRect/>
          </a:stretch>
        </p:blipFill>
        <p:spPr>
          <a:xfrm>
            <a:off x="458788" y="-25400"/>
            <a:ext cx="11276012" cy="6883400"/>
          </a:xfrm>
        </p:spPr>
      </p:pic>
      <p:sp>
        <p:nvSpPr>
          <p:cNvPr id="21506" name="Заголовок 1"/>
          <p:cNvSpPr>
            <a:spLocks noGrp="1"/>
          </p:cNvSpPr>
          <p:nvPr>
            <p:ph type="title"/>
          </p:nvPr>
        </p:nvSpPr>
        <p:spPr/>
        <p:txBody>
          <a:bodyPr/>
          <a:lstStyle/>
          <a:p>
            <a:pPr eaLnBrk="1" hangingPunct="1"/>
            <a:endParaRPr lang="ru-RU"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5C5C5C"/>
      </a:dk1>
      <a:lt1>
        <a:sysClr val="window" lastClr="EEEEEE"/>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Override1.xml><?xml version="1.0" encoding="utf-8"?>
<a:themeOverride xmlns:a="http://schemas.openxmlformats.org/drawingml/2006/main">
  <a:clrScheme name="Твердый переплет">
    <a:dk1>
      <a:sysClr val="windowText" lastClr="5C5C5C"/>
    </a:dk1>
    <a:lt1>
      <a:sysClr val="window" lastClr="EEEEEE"/>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Hardcover</Template>
  <TotalTime>164</TotalTime>
  <Words>191</Words>
  <Application>Microsoft Office PowerPoint</Application>
  <PresentationFormat>Произвольный</PresentationFormat>
  <Paragraphs>9</Paragraphs>
  <Slides>10</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9</vt:i4>
      </vt:variant>
      <vt:variant>
        <vt:lpstr>Заголовки слайдов</vt:lpstr>
      </vt:variant>
      <vt:variant>
        <vt:i4>10</vt:i4>
      </vt:variant>
    </vt:vector>
  </HeadingPairs>
  <TitlesOfParts>
    <vt:vector size="24" baseType="lpstr">
      <vt:lpstr>Arial</vt:lpstr>
      <vt:lpstr>Book Antiqua</vt:lpstr>
      <vt:lpstr>Wingdings</vt:lpstr>
      <vt:lpstr>Calibri</vt:lpstr>
      <vt:lpstr>Times New Roman</vt:lpstr>
      <vt:lpstr>Твердый переплет</vt:lpstr>
      <vt:lpstr>Твердый переплет</vt:lpstr>
      <vt:lpstr>Твердый переплет</vt:lpstr>
      <vt:lpstr>Твердый переплет</vt:lpstr>
      <vt:lpstr>Твердый переплет</vt:lpstr>
      <vt:lpstr>Твердый переплет</vt:lpstr>
      <vt:lpstr>Твердый переплет</vt:lpstr>
      <vt:lpstr>Твердый переплет</vt:lpstr>
      <vt:lpstr>Твердый переплет</vt:lpstr>
      <vt:lpstr>Слайд 1</vt:lpstr>
      <vt:lpstr>Слайд 2</vt:lpstr>
      <vt:lpstr>Слайд 3</vt:lpstr>
      <vt:lpstr>Слайд 4</vt:lpstr>
      <vt:lpstr>Битва под Москвой</vt:lpstr>
      <vt:lpstr>Оборона Сталиногорска.</vt:lpstr>
      <vt:lpstr>Слайд 7</vt:lpstr>
      <vt:lpstr>Слайд 8</vt:lpstr>
      <vt:lpstr>Слайд 9</vt:lpstr>
      <vt:lpstr>Слайд 10</vt:lpstr>
    </vt:vector>
  </TitlesOfParts>
  <Company>ОФ ОАО "Ростелеком"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Великая Отечественная Война</dc:title>
  <dc:creator>LocAdmin</dc:creator>
  <cp:lastModifiedBy>Home</cp:lastModifiedBy>
  <cp:revision>27</cp:revision>
  <dcterms:created xsi:type="dcterms:W3CDTF">2015-02-07T18:35:23Z</dcterms:created>
  <dcterms:modified xsi:type="dcterms:W3CDTF">2016-08-19T19:47:34Z</dcterms:modified>
</cp:coreProperties>
</file>