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3991A2-373F-4255-ABBA-49B3430D4153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E5C3A6-3463-46BD-9FF1-4DC602BCF9E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ookflowers.ru/lucflowers/172-lilii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52120" y="1772816"/>
            <a:ext cx="3168352" cy="230425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/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Тигровая лилия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 descr="http://www.best-mos.ru/files/image/lilly/tigrovaya%20lilly.jpg"/>
          <p:cNvPicPr>
            <a:picLocks noGrp="1"/>
          </p:cNvPicPr>
          <p:nvPr>
            <p:ph type="pic" idx="1"/>
          </p:nvPr>
        </p:nvPicPr>
        <p:blipFill>
          <a:blip r:embed="rId2"/>
          <a:srcRect t="13770" b="13770"/>
          <a:stretch>
            <a:fillRect/>
          </a:stretch>
        </p:blipFill>
        <p:spPr bwMode="auto">
          <a:xfrm>
            <a:off x="395536" y="260649"/>
            <a:ext cx="4862264" cy="439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932656"/>
          </a:xfrm>
        </p:spPr>
        <p:txBody>
          <a:bodyPr>
            <a:normAutofit/>
          </a:bodyPr>
          <a:lstStyle/>
          <a:p>
            <a:r>
              <a:rPr lang="ru-RU" sz="2000" b="1" dirty="0" err="1">
                <a:solidFill>
                  <a:schemeClr val="tx1"/>
                </a:solidFill>
                <a:latin typeface="+mj-lt"/>
              </a:rPr>
              <a:t>Жамсаранова</a:t>
            </a:r>
            <a:r>
              <a:rPr lang="ru-RU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</a:rPr>
              <a:t>Арюна</a:t>
            </a:r>
            <a:endParaRPr lang="ru-RU" sz="2000" b="1" dirty="0" smtClean="0">
              <a:solidFill>
                <a:schemeClr val="tx1"/>
              </a:solidFill>
              <a:latin typeface="+mj-lt"/>
            </a:endParaRPr>
          </a:p>
          <a:p>
            <a:endParaRPr lang="ru-RU" sz="2000" b="1" dirty="0">
              <a:solidFill>
                <a:schemeClr val="tx1"/>
              </a:solidFill>
              <a:latin typeface="+mj-lt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+mj-lt"/>
              </a:rPr>
              <a:t>Ученица 4 А класса МБОУ СОШ № 17</a:t>
            </a:r>
          </a:p>
          <a:p>
            <a:endParaRPr lang="ru-RU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73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Лилия тигровая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1524000"/>
            <a:ext cx="3960440" cy="500134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/>
              <a:t>Лилии тигровые</a:t>
            </a:r>
            <a:r>
              <a:rPr lang="ru-RU" dirty="0"/>
              <a:t> или </a:t>
            </a:r>
            <a:r>
              <a:rPr lang="ru-RU" dirty="0" err="1"/>
              <a:t>ланцетолистные</a:t>
            </a:r>
            <a:r>
              <a:rPr lang="ru-RU" dirty="0"/>
              <a:t> относятся к неприхотливым многолетним растениям. Среди других видов лилий, </a:t>
            </a:r>
            <a:r>
              <a:rPr lang="ru-RU" dirty="0" err="1"/>
              <a:t>ланцетолистные</a:t>
            </a:r>
            <a:r>
              <a:rPr lang="ru-RU" dirty="0"/>
              <a:t> </a:t>
            </a:r>
            <a:r>
              <a:rPr lang="ru-RU" dirty="0">
                <a:hlinkClick r:id="rId2"/>
              </a:rPr>
              <a:t>лили</a:t>
            </a:r>
            <a:r>
              <a:rPr lang="ru-RU" u="sng" dirty="0">
                <a:hlinkClick r:id="rId2"/>
              </a:rPr>
              <a:t>и</a:t>
            </a:r>
            <a:r>
              <a:rPr lang="ru-RU" dirty="0"/>
              <a:t> являются одними из самых популярных</a:t>
            </a:r>
          </a:p>
        </p:txBody>
      </p:sp>
      <p:pic>
        <p:nvPicPr>
          <p:cNvPr id="6" name="Объект 5" descr="https://img-fotki.yandex.ru/get/4007/lucyak.f/0_1f1e4_13c7931_L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32040" y="1556792"/>
            <a:ext cx="388843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715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115616" y="359898"/>
            <a:ext cx="7723584" cy="112488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Лилия тигровая</a:t>
            </a:r>
            <a:endParaRPr lang="ru-RU" sz="7200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115616" y="1850064"/>
            <a:ext cx="7723584" cy="438724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Лилия тигровая </a:t>
            </a:r>
            <a:r>
              <a:rPr lang="ru-RU" dirty="0"/>
              <a:t>– травянистое многолетнее растение, достигающее высоты 1,5 метров. Имеет ползучее корневище с небольшими белыми яйцевидными луковицами. Стебель прямостоячий, бурого цвета, цилиндрический, с бело-войлочным </a:t>
            </a:r>
            <a:r>
              <a:rPr lang="ru-RU" dirty="0" err="1"/>
              <a:t>опушением</a:t>
            </a:r>
            <a:r>
              <a:rPr lang="ru-RU" dirty="0"/>
              <a:t>. Листья ланцетовидные, с черными мелкими шаровидными луковицами в ложах у стебля. Цветки крупные, </a:t>
            </a:r>
            <a:r>
              <a:rPr lang="ru-RU" dirty="0" err="1"/>
              <a:t>чалмовидные</a:t>
            </a:r>
            <a:r>
              <a:rPr lang="ru-RU" dirty="0"/>
              <a:t>, до 9 см в диаметре, оранжевые с темно-фиолетовыми пятнышками. Плод – коробочка.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0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img-2008-04.photosight.ru/26/265102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404664"/>
            <a:ext cx="734481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40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Распространение лилии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Лилия в диком виде встречается в Южном Приморье, Курильских островах, Сахалине, Японии, Корее, Восточном Китае. Её наверняка привезли с ближайшей страны или может быть ей понравился наше прекрасное место Забайкалье.</a:t>
            </a:r>
          </a:p>
          <a:p>
            <a:endParaRPr lang="ru-RU" dirty="0"/>
          </a:p>
        </p:txBody>
      </p:sp>
      <p:pic>
        <p:nvPicPr>
          <p:cNvPr id="7" name="Объект 6" descr="http://www.life-and-style.ru/wp-content/uploads/2013/07/812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1412776"/>
            <a:ext cx="432048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72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Использование в медицине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524000"/>
            <a:ext cx="3857632" cy="50013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Используются и полезные все  части лилии тигровой. В народной медицине используют луковицы и цветка. Сбор, заготовка и хранение лилии тигровой. Цветки и луковицы заготавливают осенью</a:t>
            </a:r>
            <a:endParaRPr lang="ru-RU" dirty="0"/>
          </a:p>
        </p:txBody>
      </p:sp>
      <p:pic>
        <p:nvPicPr>
          <p:cNvPr id="5" name="Объект 4" descr="http://otvetin.ru/uploads/posts/2009-09/1253035126_i-43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340768"/>
            <a:ext cx="414700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40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http://crosti.ru/patterns/00/07/bc/16bb68d27d/%D1%82%D0%B8%D0%B3%D1%80%D0%BE%D0%B2%D0%B0%D1%8F%20%D0%BB%D0%B8%D0%BB%D0%B8%D1%8F-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252264"/>
            <a:ext cx="3888431" cy="386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tsvetochek.files.wordpress.com/2010/02/white-lilium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40768"/>
            <a:ext cx="4392488" cy="513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11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http://img.vrukodelii.com/wp-content/uploads/2013/04/lilii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980728"/>
            <a:ext cx="40324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 descr="http://svistanet.com/wp-content/uploads/2014/12/lilii-foto-20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8064" y="980728"/>
            <a:ext cx="378638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25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Моя клумба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 descr="http://savepic.net/2909748m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556792"/>
            <a:ext cx="770485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004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155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Тигровая лилия</vt:lpstr>
      <vt:lpstr>Лилия тигровая</vt:lpstr>
      <vt:lpstr>Лилия тигровая</vt:lpstr>
      <vt:lpstr>Презентация PowerPoint</vt:lpstr>
      <vt:lpstr>Распространение лилии</vt:lpstr>
      <vt:lpstr>Использование в медицине</vt:lpstr>
      <vt:lpstr>Презентация PowerPoint</vt:lpstr>
      <vt:lpstr>Презентация PowerPoint</vt:lpstr>
      <vt:lpstr>Моя клумба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Тигровая лилия</dc:title>
  <dc:creator>User</dc:creator>
  <cp:lastModifiedBy>User</cp:lastModifiedBy>
  <cp:revision>4</cp:revision>
  <dcterms:created xsi:type="dcterms:W3CDTF">2015-01-26T04:59:51Z</dcterms:created>
  <dcterms:modified xsi:type="dcterms:W3CDTF">2015-03-11T13:29:33Z</dcterms:modified>
</cp:coreProperties>
</file>