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70" r:id="rId4"/>
    <p:sldId id="272" r:id="rId5"/>
    <p:sldId id="271" r:id="rId6"/>
    <p:sldId id="273" r:id="rId7"/>
    <p:sldId id="27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3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gif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72386" cy="164307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dirty="0" err="1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Мультимедийное</a:t>
            </a:r>
            <a:r>
              <a:rPr lang="ru-RU" sz="2400" b="1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 дидактическое пособие </a:t>
            </a:r>
            <a:br>
              <a:rPr lang="ru-RU" sz="2400" b="1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для детей средней группы.</a:t>
            </a:r>
            <a:br>
              <a:rPr lang="ru-RU" sz="2400" b="1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endParaRPr lang="ru-RU" sz="28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500306"/>
            <a:ext cx="7358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«Путешествие в сказки»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4357694"/>
            <a:ext cx="37147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2286000" y="3336667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»</a:t>
            </a:r>
            <a:endParaRPr lang="ru-RU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4000504"/>
            <a:ext cx="2928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С</a:t>
            </a:r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.»</a:t>
            </a:r>
            <a:endParaRPr lang="ru-RU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rfprb\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09" y="785793"/>
            <a:ext cx="2537051" cy="27146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027" name="Picture 3" descr="C:\Users\1\Desktop\crfprb\947960977442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3786190"/>
            <a:ext cx="3440821" cy="2500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028" name="Picture 4" descr="C:\Users\1\Desktop\crfprb\img_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928670"/>
            <a:ext cx="3333773" cy="2500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crfprb\N7A729F5070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786190"/>
            <a:ext cx="4309296" cy="23685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051" name="Picture 3" descr="C:\Users\1\Desktop\crfprb\407021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142984"/>
            <a:ext cx="3120254" cy="22621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052" name="Picture 4" descr="C:\Users\1\Desktop\crfprb\YWMyLWEy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1142984"/>
            <a:ext cx="3250737" cy="23622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crfprb\6472181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85728"/>
            <a:ext cx="4286280" cy="32147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4099" name="Picture 3" descr="C:\Users\1\Desktop\crfprb\107957207_3821971_7ec2893f0eb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00174"/>
            <a:ext cx="1700205" cy="2041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4100" name="Picture 4" descr="C:\Users\1\Desktop\crfprb\5eb65e2ee97f61c54c5c55c766b05c9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214818"/>
            <a:ext cx="1857388" cy="18573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4101" name="Picture 5" descr="C:\Users\1\Desktop\crfprb\4712624917738139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1" y="4143380"/>
            <a:ext cx="1994893" cy="21335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4102" name="Picture 6" descr="C:\Users\1\Desktop\crfprb\263507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3929066"/>
            <a:ext cx="2038346" cy="2380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1\Desktop\crfprb\0_8b9d4_b4e486ee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928670"/>
            <a:ext cx="3374192" cy="22860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3076" name="Picture 4" descr="C:\Users\1\Desktop\crfprb\0_7f1f1_f1c066cc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000504"/>
            <a:ext cx="3445085" cy="19558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026" name="Picture 2" descr="C:\Users\1\Desktop\сказки\21409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1" y="3675346"/>
            <a:ext cx="3571900" cy="2670733"/>
          </a:xfrm>
          <a:prstGeom prst="rect">
            <a:avLst/>
          </a:prstGeom>
          <a:noFill/>
        </p:spPr>
      </p:pic>
      <p:pic>
        <p:nvPicPr>
          <p:cNvPr id="1027" name="Picture 3" descr="C:\Users\1\Desktop\сказки\depositphotos_10069867-Clapping-emotic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2636912"/>
            <a:ext cx="2338020" cy="1647813"/>
          </a:xfrm>
          <a:prstGeom prst="rect">
            <a:avLst/>
          </a:prstGeom>
          <a:noFill/>
        </p:spPr>
      </p:pic>
      <p:pic>
        <p:nvPicPr>
          <p:cNvPr id="2" name="Picture 2" descr="C:\Users\fenix\Desktop\сказки\158299_origina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0852" y="980728"/>
            <a:ext cx="220024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crfprb\5236_time56ru-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107" y="357166"/>
            <a:ext cx="4559210" cy="2428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5123" name="Picture 3" descr="C:\Users\1\Desktop\crfprb\107957207_3821971_7ec2893f0eb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429000"/>
            <a:ext cx="2104918" cy="25280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5124" name="Picture 4" descr="C:\Users\1\Desktop\crfprb\26350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3429000"/>
            <a:ext cx="2120500" cy="24764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5125" name="Picture 5" descr="C:\Users\1\Desktop\crfprb\81853685_stockvectorcolorfulrooster447264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3357562"/>
            <a:ext cx="2571768" cy="27099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crfprb\8324432c74de06fbf3edb4b76ef3d19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184598">
            <a:off x="106537" y="1398065"/>
            <a:ext cx="5683540" cy="1719271"/>
          </a:xfrm>
          <a:prstGeom prst="rect">
            <a:avLst/>
          </a:prstGeom>
          <a:noFill/>
        </p:spPr>
      </p:pic>
      <p:pic>
        <p:nvPicPr>
          <p:cNvPr id="6147" name="Picture 3" descr="C:\Users\1\Desktop\crfprb\img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79" y="2924944"/>
            <a:ext cx="4248473" cy="3575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209</TotalTime>
  <Words>8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 Мультимедийное дидактическое пособие  для детей средней группы. 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Снег</dc:title>
  <dc:creator>FAT</dc:creator>
  <cp:lastModifiedBy>User</cp:lastModifiedBy>
  <cp:revision>28</cp:revision>
  <dcterms:created xsi:type="dcterms:W3CDTF">2013-07-17T19:24:01Z</dcterms:created>
  <dcterms:modified xsi:type="dcterms:W3CDTF">2016-10-11T15:08:36Z</dcterms:modified>
</cp:coreProperties>
</file>