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2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5" r:id="rId14"/>
    <p:sldId id="276" r:id="rId15"/>
    <p:sldId id="273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AA06"/>
    <a:srgbClr val="06AA1A"/>
    <a:srgbClr val="32A808"/>
    <a:srgbClr val="AAAE02"/>
    <a:srgbClr val="3EA709"/>
    <a:srgbClr val="05AB09"/>
    <a:srgbClr val="14AC04"/>
    <a:srgbClr val="1C942A"/>
    <a:srgbClr val="DBFBE1"/>
    <a:srgbClr val="DBFE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6DF828"/>
            </a:gs>
            <a:gs pos="39000">
              <a:schemeClr val="bg1">
                <a:alpha val="83000"/>
              </a:schemeClr>
            </a:gs>
            <a:gs pos="64000">
              <a:schemeClr val="bg1"/>
            </a:gs>
            <a:gs pos="95000">
              <a:srgbClr val="14AC0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CA1B-CDC1-458F-9B96-3AFF531FF24C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6B0D6-5538-4E0A-854D-FA9E8B7AA8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47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37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1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68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8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58"/>
            <a:ext cx="9144000" cy="6859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79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2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6322" name="Arc 5"/>
          <p:cNvSpPr>
            <a:spLocks/>
          </p:cNvSpPr>
          <p:nvPr/>
        </p:nvSpPr>
        <p:spPr bwMode="auto">
          <a:xfrm rot="6330298" flipV="1">
            <a:off x="2797969" y="1666082"/>
            <a:ext cx="3009900" cy="2055812"/>
          </a:xfrm>
          <a:custGeom>
            <a:avLst/>
            <a:gdLst>
              <a:gd name="T0" fmla="*/ 1851437 w 43200"/>
              <a:gd name="T1" fmla="*/ 2028211 h 43200"/>
              <a:gd name="T2" fmla="*/ 1935045 w 43200"/>
              <a:gd name="T3" fmla="*/ 2012935 h 43200"/>
              <a:gd name="T4" fmla="*/ 1504950 w 43200"/>
              <a:gd name="T5" fmla="*/ 1027906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</a:path>
              <a:path w="43200" h="43200" stroke="0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6323" name="Line 9"/>
          <p:cNvSpPr>
            <a:spLocks noChangeShapeType="1"/>
          </p:cNvSpPr>
          <p:nvPr/>
        </p:nvSpPr>
        <p:spPr bwMode="auto">
          <a:xfrm flipH="1">
            <a:off x="4038600" y="3276600"/>
            <a:ext cx="1143000" cy="18288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24" name="Arc 11"/>
          <p:cNvSpPr>
            <a:spLocks/>
          </p:cNvSpPr>
          <p:nvPr/>
        </p:nvSpPr>
        <p:spPr bwMode="auto">
          <a:xfrm rot="6861201">
            <a:off x="2546350" y="4464050"/>
            <a:ext cx="1460500" cy="1371600"/>
          </a:xfrm>
          <a:custGeom>
            <a:avLst/>
            <a:gdLst>
              <a:gd name="T0" fmla="*/ 266947 w 21600"/>
              <a:gd name="T1" fmla="*/ 0 h 37075"/>
              <a:gd name="T2" fmla="*/ 993072 w 21600"/>
              <a:gd name="T3" fmla="*/ 1371600 h 37075"/>
              <a:gd name="T4" fmla="*/ 0 w 21600"/>
              <a:gd name="T5" fmla="*/ 785632 h 37075"/>
              <a:gd name="T6" fmla="*/ 0 60000 65536"/>
              <a:gd name="T7" fmla="*/ 0 60000 65536"/>
              <a:gd name="T8" fmla="*/ 0 60000 65536"/>
              <a:gd name="T9" fmla="*/ 0 w 21600"/>
              <a:gd name="T10" fmla="*/ 0 h 37075"/>
              <a:gd name="T11" fmla="*/ 21600 w 21600"/>
              <a:gd name="T12" fmla="*/ 37075 h 370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7075" fill="none" extrusionOk="0">
                <a:moveTo>
                  <a:pt x="3948" y="-1"/>
                </a:moveTo>
                <a:cubicBezTo>
                  <a:pt x="14179" y="1902"/>
                  <a:pt x="21600" y="10829"/>
                  <a:pt x="21600" y="21236"/>
                </a:cubicBezTo>
                <a:cubicBezTo>
                  <a:pt x="21600" y="27247"/>
                  <a:pt x="19094" y="32987"/>
                  <a:pt x="14686" y="37074"/>
                </a:cubicBezTo>
              </a:path>
              <a:path w="21600" h="37075" stroke="0" extrusionOk="0">
                <a:moveTo>
                  <a:pt x="3948" y="-1"/>
                </a:moveTo>
                <a:cubicBezTo>
                  <a:pt x="14179" y="1902"/>
                  <a:pt x="21600" y="10829"/>
                  <a:pt x="21600" y="21236"/>
                </a:cubicBezTo>
                <a:cubicBezTo>
                  <a:pt x="21600" y="27247"/>
                  <a:pt x="19094" y="32987"/>
                  <a:pt x="14686" y="37074"/>
                </a:cubicBezTo>
                <a:lnTo>
                  <a:pt x="0" y="21236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6325" name="Oval 12"/>
          <p:cNvSpPr>
            <a:spLocks noChangeArrowheads="1"/>
          </p:cNvSpPr>
          <p:nvPr/>
        </p:nvSpPr>
        <p:spPr bwMode="auto">
          <a:xfrm>
            <a:off x="5257800" y="2209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473575" y="10128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7" name="Picture 2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214313"/>
            <a:ext cx="152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8" name="Picture 2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1214438"/>
            <a:ext cx="152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9" name="Picture 2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1214438"/>
            <a:ext cx="152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0" name="Picture 2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357438"/>
            <a:ext cx="152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1" name="Picture 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3500438"/>
            <a:ext cx="152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2" name="Picture 3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4643438"/>
            <a:ext cx="152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3" name="Picture 3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2357438"/>
            <a:ext cx="152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4" name="Picture 3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3500438"/>
            <a:ext cx="152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5" name="Picture 3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4643438"/>
            <a:ext cx="1524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трелка вправо 17">
            <a:hlinkClick r:id="rId4" action="ppaction://hlinksldjump"/>
          </p:cNvPr>
          <p:cNvSpPr/>
          <p:nvPr/>
        </p:nvSpPr>
        <p:spPr>
          <a:xfrm>
            <a:off x="7572375" y="607218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 -0.00971 C 0.00573 -0.03561 0.00312 -0.06128 -0.00695 -0.08279 C -0.01702 -0.1043 -0.03473 -0.12928 -0.05209 -0.13922 C -0.06945 -0.14916 -0.09202 -0.15032 -0.11129 -0.14292 C -0.13056 -0.13552 -0.14948 -0.12002 -0.16754 -0.09412 C -0.18559 -0.06822 -0.2099 -0.01711 -0.21962 0.01272 C -0.22934 0.04256 -0.22448 0.06453 -0.22535 0.08418 C -0.22622 0.10338 -0.22674 0.11471 -0.22535 0.13044 C -0.22396 0.14686 -0.22101 0.16397 -0.21684 0.18155 C -0.21268 0.19912 -0.2099 0.22017 -0.2 0.23613 C -0.19011 0.25208 -0.17431 0.27082 -0.15764 0.27729 C -0.14098 0.28377 -0.11667 0.28192 -0.1 0.27544 C -0.08334 0.26897 -0.07032 0.25463 -0.05764 0.23798 C -0.04497 0.22133 -0.03351 0.19912 -0.02396 0.176 C -0.01441 0.15264 -0.00539 0.12558 3.33333E-6 0.09875 C 0.00538 0.07216 0.00659 0.03076 0.0085 0.01457 C 0.01041 -0.00162 0.01146 -0.00624 0.01128 0.00162 C 0.01111 0.00948 0.01163 0.03631 0.00711 0.06152 C 0.0026 0.08673 -0.00625 0.12651 -0.01545 0.15356 C -0.02466 0.18039 -0.03264 0.18918 -0.04792 0.22294 C -0.0632 0.25648 -0.08959 0.31776 -0.10695 0.3543 C -0.12431 0.39038 -0.14011 0.4216 -0.15209 0.44219 C -0.16407 0.463 -0.16563 0.46624 -0.17882 0.47965 C -0.19202 0.4933 -0.21667 0.51689 -0.23091 0.52313 C -0.24514 0.52868 -0.25539 0.52105 -0.26476 0.51527 C -0.27414 0.50972 -0.28143 0.50232 -0.28733 0.4889 C -0.29323 0.47595 -0.29792 0.44658 -0.3 0.43455 C -0.30209 0.42299 -0.3 0.42068 -0.3 0.41813 " pathEditMode="relative" rAng="0" ptsTypes="aaaaaaaaaaaaaaaaaaaaaaaaaaaA">
                                      <p:cBhvr>
                                        <p:cTn id="6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1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39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46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0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72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91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01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10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26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767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Краснофлотсая СОШ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Николюкина К. С.</dc:creator>
  <cp:lastModifiedBy>admin</cp:lastModifiedBy>
  <cp:revision>11</cp:revision>
  <dcterms:created xsi:type="dcterms:W3CDTF">2015-02-10T11:22:24Z</dcterms:created>
  <dcterms:modified xsi:type="dcterms:W3CDTF">2015-03-30T19:28:27Z</dcterms:modified>
</cp:coreProperties>
</file>