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9ACB-6850-47B3-A817-BDBB973EDF7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4769621-4D70-4F4F-81CC-4281E401A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9ACB-6850-47B3-A817-BDBB973EDF7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69621-4D70-4F4F-81CC-4281E401A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9ACB-6850-47B3-A817-BDBB973EDF7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69621-4D70-4F4F-81CC-4281E401A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9ACB-6850-47B3-A817-BDBB973EDF7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4769621-4D70-4F4F-81CC-4281E401A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9ACB-6850-47B3-A817-BDBB973EDF7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69621-4D70-4F4F-81CC-4281E401AA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9ACB-6850-47B3-A817-BDBB973EDF7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69621-4D70-4F4F-81CC-4281E401A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9ACB-6850-47B3-A817-BDBB973EDF7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4769621-4D70-4F4F-81CC-4281E401AA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9ACB-6850-47B3-A817-BDBB973EDF7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69621-4D70-4F4F-81CC-4281E401A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9ACB-6850-47B3-A817-BDBB973EDF7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69621-4D70-4F4F-81CC-4281E401A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9ACB-6850-47B3-A817-BDBB973EDF7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69621-4D70-4F4F-81CC-4281E401A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9ACB-6850-47B3-A817-BDBB973EDF7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69621-4D70-4F4F-81CC-4281E401AA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7E29ACB-6850-47B3-A817-BDBB973EDF7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4769621-4D70-4F4F-81CC-4281E401AA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252000" cy="6939000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fc437fc402cf198a1f03bb21871b3ed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1903369-b531f4a6e0acd39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67944" y="1628800"/>
            <a:ext cx="4104000" cy="3967201"/>
          </a:xfrm>
          <a:prstGeom prst="rect">
            <a:avLst/>
          </a:prstGeom>
        </p:spPr>
      </p:pic>
      <p:pic>
        <p:nvPicPr>
          <p:cNvPr id="6" name="Рисунок 5" descr="0_b2a4b_d4d27783_orig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267744" y="2276872"/>
            <a:ext cx="2042164" cy="356921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fc437fc402cf198a1f03bb21871b3ed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264473" cy="6858000"/>
          </a:xfrm>
          <a:prstGeom prst="rect">
            <a:avLst/>
          </a:prstGeom>
        </p:spPr>
      </p:pic>
      <p:pic>
        <p:nvPicPr>
          <p:cNvPr id="5" name="Рисунок 4" descr="1903369-b531f4a6e0acd39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67944" y="1628800"/>
            <a:ext cx="4104000" cy="3967201"/>
          </a:xfrm>
          <a:prstGeom prst="rect">
            <a:avLst/>
          </a:prstGeom>
        </p:spPr>
      </p:pic>
      <p:pic>
        <p:nvPicPr>
          <p:cNvPr id="6" name="Рисунок 5" descr="_mushka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619672" y="2924944"/>
            <a:ext cx="2454546" cy="276256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fc437fc402cf198a1f03bb21871b3ed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1903369-b531f4a6e0acd39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67944" y="1628800"/>
            <a:ext cx="4104000" cy="3967201"/>
          </a:xfrm>
          <a:prstGeom prst="rect">
            <a:avLst/>
          </a:prstGeom>
        </p:spPr>
      </p:pic>
      <p:pic>
        <p:nvPicPr>
          <p:cNvPr id="6" name="Рисунок 5" descr="img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7584" y="2060848"/>
            <a:ext cx="3182118" cy="412395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fc437fc402cf198a1f03bb21871b3ed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418028" cy="6858000"/>
          </a:xfrm>
          <a:prstGeom prst="rect">
            <a:avLst/>
          </a:prstGeom>
        </p:spPr>
      </p:pic>
      <p:pic>
        <p:nvPicPr>
          <p:cNvPr id="5" name="Рисунок 4" descr="1903369-b531f4a6e0acd39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67944" y="1628800"/>
            <a:ext cx="4104000" cy="3967201"/>
          </a:xfrm>
          <a:prstGeom prst="rect">
            <a:avLst/>
          </a:prstGeom>
        </p:spPr>
      </p:pic>
      <p:pic>
        <p:nvPicPr>
          <p:cNvPr id="6" name="Рисунок 5" descr="0_5072d_673e93cd_XXXL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7544" y="1844824"/>
            <a:ext cx="4536000" cy="4536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fc437fc402cf198a1f03bb21871b3ed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1903369-b531f4a6e0acd39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67944" y="1628800"/>
            <a:ext cx="4104000" cy="3967201"/>
          </a:xfrm>
          <a:prstGeom prst="rect">
            <a:avLst/>
          </a:prstGeom>
        </p:spPr>
      </p:pic>
      <p:pic>
        <p:nvPicPr>
          <p:cNvPr id="6" name="Рисунок 5" descr="113674369_large_4x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115616" y="2060848"/>
            <a:ext cx="3096000" cy="364234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fc437fc402cf198a1f03bb21871b3ed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252000" cy="6858000"/>
          </a:xfrm>
          <a:prstGeom prst="rect">
            <a:avLst/>
          </a:prstGeom>
        </p:spPr>
      </p:pic>
      <p:pic>
        <p:nvPicPr>
          <p:cNvPr id="5" name="Рисунок 4" descr="1903369-b531f4a6e0acd39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67944" y="1628800"/>
            <a:ext cx="4104000" cy="3967201"/>
          </a:xfrm>
          <a:prstGeom prst="rect">
            <a:avLst/>
          </a:prstGeom>
        </p:spPr>
      </p:pic>
      <p:pic>
        <p:nvPicPr>
          <p:cNvPr id="6" name="Рисунок 5" descr="volk03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11560" y="1700808"/>
            <a:ext cx="3888000" cy="467308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fc437fc402cf198a1f03bb21871b3ed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1903369-b531f4a6e0acd39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67944" y="1628800"/>
            <a:ext cx="4104000" cy="3967201"/>
          </a:xfrm>
          <a:prstGeom prst="rect">
            <a:avLst/>
          </a:prstGeom>
        </p:spPr>
      </p:pic>
      <p:pic>
        <p:nvPicPr>
          <p:cNvPr id="6" name="Рисунок 5" descr="0_1070f1_9ecc0208_orig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547664" y="2276872"/>
            <a:ext cx="2628000" cy="413346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fc437fc402cf198a1f03bb21871b3ed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395536" cy="6858000"/>
          </a:xfrm>
          <a:prstGeom prst="rect">
            <a:avLst/>
          </a:prstGeom>
        </p:spPr>
      </p:pic>
      <p:pic>
        <p:nvPicPr>
          <p:cNvPr id="5" name="Рисунок 4" descr="1903369-b531f4a6e0acd39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67944" y="1628800"/>
            <a:ext cx="4104000" cy="3967201"/>
          </a:xfrm>
          <a:prstGeom prst="rect">
            <a:avLst/>
          </a:prstGeom>
        </p:spPr>
      </p:pic>
      <p:pic>
        <p:nvPicPr>
          <p:cNvPr id="6" name="Рисунок 5" descr="79777039_large_Belochka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99592" y="2276872"/>
            <a:ext cx="3960000" cy="3960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903369-b531f4a6e0acd393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67944" y="1628800"/>
            <a:ext cx="4104000" cy="3967201"/>
          </a:xfrm>
          <a:prstGeom prst="rect">
            <a:avLst/>
          </a:prstGeom>
        </p:spPr>
      </p:pic>
      <p:pic>
        <p:nvPicPr>
          <p:cNvPr id="6" name="Рисунок 5" descr="10034515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3568" y="2276872"/>
            <a:ext cx="4968000" cy="3802387"/>
          </a:xfrm>
          <a:prstGeom prst="rect">
            <a:avLst/>
          </a:prstGeom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147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22</cp:revision>
  <dcterms:created xsi:type="dcterms:W3CDTF">2016-03-27T12:26:53Z</dcterms:created>
  <dcterms:modified xsi:type="dcterms:W3CDTF">2016-10-11T06:00:13Z</dcterms:modified>
</cp:coreProperties>
</file>