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56" r:id="rId3"/>
    <p:sldId id="259" r:id="rId4"/>
    <p:sldId id="258" r:id="rId5"/>
    <p:sldId id="269" r:id="rId6"/>
    <p:sldId id="271" r:id="rId7"/>
    <p:sldId id="272" r:id="rId8"/>
    <p:sldId id="261" r:id="rId9"/>
    <p:sldId id="262" r:id="rId10"/>
    <p:sldId id="263" r:id="rId11"/>
    <p:sldId id="267" r:id="rId12"/>
    <p:sldId id="268" r:id="rId13"/>
    <p:sldId id="264" r:id="rId14"/>
    <p:sldId id="265" r:id="rId15"/>
    <p:sldId id="266" r:id="rId16"/>
    <p:sldId id="270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16832"/>
            <a:ext cx="8661648" cy="2880320"/>
          </a:xfrm>
        </p:spPr>
        <p:txBody>
          <a:bodyPr>
            <a:normAutofit fontScale="90000"/>
          </a:bodyPr>
          <a:lstStyle/>
          <a:p>
            <a:r>
              <a:rPr lang="ru-RU" sz="49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Умом Россию не понять,</a:t>
            </a:r>
            <a:br>
              <a:rPr lang="ru-RU" sz="49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49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Аршином общим не измерить…</a:t>
            </a:r>
            <a:br>
              <a:rPr lang="ru-RU" sz="49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53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53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53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                           </a:t>
            </a:r>
            <a:r>
              <a:rPr lang="ru-RU" sz="40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Ф.И.Тютчев</a:t>
            </a:r>
            <a:endParaRPr lang="ru-RU" sz="40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72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-99392"/>
            <a:ext cx="6624736" cy="144016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Сергей Петрович Алексеев</a:t>
            </a:r>
            <a:br>
              <a:rPr lang="ru-RU" sz="4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4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(1922-2008)</a:t>
            </a:r>
            <a:endParaRPr lang="ru-RU" sz="40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455" y="1261764"/>
            <a:ext cx="2520280" cy="4554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282" y="1303788"/>
            <a:ext cx="2980448" cy="4470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34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5603"/>
            <a:ext cx="2088232" cy="3196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4873" y="188640"/>
            <a:ext cx="2516905" cy="3203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7" y="188640"/>
            <a:ext cx="2413104" cy="3203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535921"/>
            <a:ext cx="2016224" cy="305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4272" y="3493045"/>
            <a:ext cx="2078105" cy="3180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6642" y="3535921"/>
            <a:ext cx="2088233" cy="319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4692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1693628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76672"/>
            <a:ext cx="2367623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76672"/>
            <a:ext cx="1728192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1461" y="3252369"/>
            <a:ext cx="2048379" cy="2648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261289"/>
            <a:ext cx="1728192" cy="267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3273426"/>
            <a:ext cx="1751807" cy="2627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330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352928" cy="4824536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1) Крепостное право-зло?</a:t>
            </a:r>
          </a:p>
          <a:p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2) Как вы думаете, явление рабства полностью исчезло из нашей жизни?</a:t>
            </a:r>
          </a:p>
          <a:p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3) Что нужно делать, чтобы не оказаться в опасности?</a:t>
            </a:r>
          </a:p>
          <a:p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4) Какие черты характера в себе нужно воспитывать, чтобы этого зла не было?</a:t>
            </a:r>
          </a:p>
        </p:txBody>
      </p:sp>
    </p:spTree>
    <p:extLst>
      <p:ext uri="{BB962C8B-B14F-4D97-AF65-F5344CB8AC3E}">
        <p14:creationId xmlns:p14="http://schemas.microsoft.com/office/powerpoint/2010/main" val="263062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476672"/>
            <a:ext cx="7931224" cy="5649491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у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важение к себе</a:t>
            </a:r>
          </a:p>
          <a:p>
            <a:r>
              <a:rPr lang="ru-RU" sz="32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у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важение друг к другу</a:t>
            </a:r>
          </a:p>
          <a:p>
            <a:r>
              <a:rPr lang="ru-RU" sz="32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ч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увство собственного достоинства</a:t>
            </a:r>
          </a:p>
          <a:p>
            <a:r>
              <a:rPr lang="ru-RU" sz="32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д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обро</a:t>
            </a:r>
          </a:p>
          <a:p>
            <a:r>
              <a:rPr lang="ru-RU" sz="32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острадание</a:t>
            </a:r>
          </a:p>
          <a:p>
            <a:r>
              <a:rPr lang="ru-RU" sz="32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м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илосердие</a:t>
            </a:r>
          </a:p>
          <a:p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бдительность</a:t>
            </a:r>
            <a:endParaRPr lang="ru-RU" sz="32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гордость</a:t>
            </a:r>
          </a:p>
          <a:p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соучастие</a:t>
            </a:r>
          </a:p>
          <a:p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84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492895"/>
            <a:ext cx="7920880" cy="1152129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sz="4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5) К чему же стремиться в жизни?</a:t>
            </a:r>
          </a:p>
          <a:p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052736"/>
            <a:ext cx="7994848" cy="4662264"/>
          </a:xfrm>
        </p:spPr>
        <p:txBody>
          <a:bodyPr/>
          <a:lstStyle/>
          <a:p>
            <a:pPr algn="ctr"/>
            <a:r>
              <a:rPr lang="ru-RU" sz="5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в</a:t>
            </a:r>
            <a:r>
              <a:rPr lang="ru-RU" sz="5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оля</a:t>
            </a:r>
          </a:p>
          <a:p>
            <a:pPr algn="ctr"/>
            <a:r>
              <a:rPr lang="ru-RU" sz="5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</a:t>
            </a:r>
            <a:r>
              <a:rPr lang="ru-RU" sz="5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вобода</a:t>
            </a:r>
          </a:p>
          <a:p>
            <a:pPr algn="ctr"/>
            <a:r>
              <a:rPr lang="ru-RU" sz="5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независимость</a:t>
            </a:r>
          </a:p>
          <a:p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89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 литературе: вот и герой повести С. Алексеева Митя Мышкин сумел обрести достоинство и гордость. Кто помог крепостному мальчику? Как это произошло? Решите эту задачу(вопрос 2, страница 245)</a:t>
            </a:r>
          </a:p>
          <a:p>
            <a:endParaRPr lang="ru-RU" sz="3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 истории: параграф 49,составить рассказ по рисунку на странице 241.</a:t>
            </a:r>
            <a:endParaRPr lang="ru-RU" sz="32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Домашнее задание 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095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196752"/>
            <a:ext cx="7924800" cy="4518248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Я понял…</a:t>
            </a:r>
          </a:p>
          <a:p>
            <a:endParaRPr lang="ru-RU" sz="48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sz="4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Я затрудняюсь…</a:t>
            </a:r>
          </a:p>
          <a:p>
            <a:endParaRPr lang="ru-RU" sz="48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sz="4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Я могу…</a:t>
            </a:r>
            <a:endParaRPr lang="ru-RU" sz="48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3861048"/>
            <a:ext cx="6552728" cy="165618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(путешествуя по страницам истории и литературы)</a:t>
            </a:r>
            <a:endParaRPr lang="ru-RU" sz="28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908721"/>
            <a:ext cx="8424936" cy="2448272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И мы в историю           </a:t>
            </a:r>
            <a:br>
              <a:rPr lang="ru-RU" sz="6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6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6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заглянем снова….</a:t>
            </a:r>
            <a:endParaRPr lang="ru-RU" sz="60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695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 algn="ctr"/>
            <a:r>
              <a:rPr lang="ru-RU" sz="4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з</a:t>
            </a:r>
            <a:r>
              <a:rPr lang="ru-RU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ло</a:t>
            </a:r>
          </a:p>
          <a:p>
            <a:pPr algn="ctr"/>
            <a:r>
              <a:rPr lang="ru-RU" sz="4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д</a:t>
            </a:r>
            <a:r>
              <a:rPr lang="ru-RU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обро</a:t>
            </a:r>
          </a:p>
          <a:p>
            <a:pPr algn="ctr"/>
            <a:r>
              <a:rPr lang="ru-RU" sz="4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</a:t>
            </a:r>
            <a:r>
              <a:rPr lang="ru-RU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вобода</a:t>
            </a:r>
          </a:p>
          <a:p>
            <a:pPr algn="ctr"/>
            <a:r>
              <a:rPr lang="ru-RU" sz="4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у</a:t>
            </a:r>
            <a:r>
              <a:rPr lang="ru-RU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нижение</a:t>
            </a:r>
          </a:p>
          <a:p>
            <a:pPr algn="ctr"/>
            <a:r>
              <a:rPr lang="ru-RU" sz="4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м</a:t>
            </a:r>
            <a:r>
              <a:rPr lang="ru-RU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илосердие</a:t>
            </a:r>
          </a:p>
          <a:p>
            <a:pPr algn="ctr"/>
            <a:r>
              <a:rPr lang="ru-RU" sz="4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з</a:t>
            </a:r>
            <a:r>
              <a:rPr lang="ru-RU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ависимость</a:t>
            </a:r>
            <a:endParaRPr lang="ru-RU" sz="4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427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772816"/>
            <a:ext cx="8784976" cy="1728192"/>
          </a:xfrm>
        </p:spPr>
        <p:txBody>
          <a:bodyPr>
            <a:normAutofit/>
          </a:bodyPr>
          <a:lstStyle/>
          <a:p>
            <a:r>
              <a:rPr lang="ru-RU" sz="5400" dirty="0" smtClean="0"/>
              <a:t>  </a:t>
            </a:r>
            <a:r>
              <a:rPr lang="ru-RU" sz="5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Крепостное право-зло?</a:t>
            </a:r>
            <a:endParaRPr lang="ru-RU" sz="5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04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692696"/>
            <a:ext cx="7924800" cy="5022304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18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К</a:t>
            </a:r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репостью </a:t>
            </a:r>
            <a:r>
              <a:rPr lang="ru-RU" sz="28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в </a:t>
            </a:r>
            <a:r>
              <a:rPr lang="ru-RU" sz="2800" dirty="0" err="1">
                <a:solidFill>
                  <a:schemeClr val="bg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дневнерусском</a:t>
            </a:r>
            <a:r>
              <a:rPr lang="ru-RU" sz="28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 праве назывался акт, символический </a:t>
            </a:r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или письменный</a:t>
            </a:r>
            <a:r>
              <a:rPr lang="ru-RU" sz="28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, утверждавший власть лица над известной вещью. Власть, </a:t>
            </a:r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укрепленная таким </a:t>
            </a:r>
            <a:r>
              <a:rPr lang="ru-RU" sz="28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актом, давала владельцу крепостное право на эту вещь. </a:t>
            </a:r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Предметом крепостного </a:t>
            </a:r>
            <a:r>
              <a:rPr lang="ru-RU" sz="28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обладания в Древней Руси были и люди. Такие кре­постные назывались </a:t>
            </a:r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холопами </a:t>
            </a:r>
            <a:r>
              <a:rPr lang="ru-RU" sz="28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и робами. На древнерусском юридическом языке </a:t>
            </a:r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холопом назывался </a:t>
            </a:r>
            <a:r>
              <a:rPr lang="ru-RU" sz="28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крепостной мужчина, рабой — крепостная женщина. </a:t>
            </a:r>
            <a:endParaRPr lang="ru-RU" sz="28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07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Римский ученый </a:t>
            </a:r>
            <a:r>
              <a:rPr lang="ru-RU" sz="32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Варрон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писал: </a:t>
            </a:r>
          </a:p>
          <a:p>
            <a:pPr marL="0" indent="0">
              <a:buNone/>
            </a:pPr>
            <a:r>
              <a:rPr lang="ru-RU" sz="320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«Теперь 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я буду говорить, какими орудиями труда обрабатываются поля. Эти орудия бывают трех видов: говорящие-рабы, мычащие-быки, немые-повозки, лопаты, плуги».</a:t>
            </a:r>
            <a:endParaRPr lang="ru-RU" sz="32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82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143000"/>
            <a:ext cx="7924800" cy="459025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Греческий ученый Аристотель писал: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«Одни орудия являются одушевленными,   другие-неодушевленными. Раб есть одушевленная собственность и наиболее совершенное из всех орудий. Одни люди созданы природой быть свободными, другие-рабами. Тем людям, которые по природе своей рабы, быть рабами справедливо».</a:t>
            </a:r>
          </a:p>
          <a:p>
            <a:pPr marL="0" indent="0">
              <a:buNone/>
            </a:pP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18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418784" cy="114300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Иван Сергеевич Тургенев</a:t>
            </a:r>
            <a:endParaRPr lang="ru-RU" sz="4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3384376" cy="4376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556792"/>
            <a:ext cx="2799129" cy="432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360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552728" cy="1093782"/>
          </a:xfrm>
        </p:spPr>
        <p:txBody>
          <a:bodyPr/>
          <a:lstStyle/>
          <a:p>
            <a:r>
              <a:rPr lang="ru-RU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Антон Павлович Чехов</a:t>
            </a:r>
            <a:endParaRPr lang="ru-RU" sz="4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68420"/>
            <a:ext cx="3313808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411294"/>
            <a:ext cx="3257162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937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86</TotalTime>
  <Words>313</Words>
  <Application>Microsoft Office PowerPoint</Application>
  <PresentationFormat>Экран (4:3)</PresentationFormat>
  <Paragraphs>45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Бумажная</vt:lpstr>
      <vt:lpstr>    Умом Россию не понять, Аршином общим не измерить…                                        Ф.И.Тютчев</vt:lpstr>
      <vt:lpstr>И мы в историю                заглянем снова….</vt:lpstr>
      <vt:lpstr>Презентация PowerPoint</vt:lpstr>
      <vt:lpstr>  Крепостное право-зло?</vt:lpstr>
      <vt:lpstr>Презентация PowerPoint</vt:lpstr>
      <vt:lpstr>Презентация PowerPoint</vt:lpstr>
      <vt:lpstr>Презентация PowerPoint</vt:lpstr>
      <vt:lpstr>Иван Сергеевич Тургенев</vt:lpstr>
      <vt:lpstr>Антон Павлович Чехов</vt:lpstr>
      <vt:lpstr>Сергей Петрович Алексеев           (1922-2008)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 мы в историю заглянем снова….</dc:title>
  <dc:creator>Афанасьева</dc:creator>
  <cp:lastModifiedBy>Афанасьева</cp:lastModifiedBy>
  <cp:revision>16</cp:revision>
  <dcterms:created xsi:type="dcterms:W3CDTF">2013-04-15T05:56:09Z</dcterms:created>
  <dcterms:modified xsi:type="dcterms:W3CDTF">2013-04-18T04:40:15Z</dcterms:modified>
</cp:coreProperties>
</file>