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9" r:id="rId4"/>
    <p:sldId id="260" r:id="rId5"/>
    <p:sldId id="274" r:id="rId6"/>
    <p:sldId id="263" r:id="rId7"/>
    <p:sldId id="264" r:id="rId8"/>
    <p:sldId id="266" r:id="rId9"/>
    <p:sldId id="270" r:id="rId10"/>
    <p:sldId id="269" r:id="rId11"/>
    <p:sldId id="276" r:id="rId12"/>
    <p:sldId id="275" r:id="rId13"/>
    <p:sldId id="26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4ACA23-3525-4D9D-9F69-9D73FA975B74}" type="datetimeFigureOut">
              <a:rPr lang="ru-RU" smtClean="0"/>
              <a:pPr/>
              <a:t>11.10.2016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552B1A-F3C2-4FB3-8442-FFB48AFF0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458200" cy="5143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Презентация на тему:</a:t>
            </a:r>
            <a:br>
              <a:rPr lang="ru-RU" sz="32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Различные </a:t>
            </a:r>
            <a:r>
              <a:rPr lang="ru-RU" sz="5400" dirty="0" smtClean="0"/>
              <a:t>способы информирования </a:t>
            </a:r>
            <a:r>
              <a:rPr lang="ru-RU" sz="5400" dirty="0" smtClean="0"/>
              <a:t>родителей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000" dirty="0" smtClean="0"/>
              <a:t>разработана воспитателем</a:t>
            </a:r>
            <a:br>
              <a:rPr lang="ru-RU" sz="2000" dirty="0" smtClean="0"/>
            </a:br>
            <a:r>
              <a:rPr lang="ru-RU" sz="2000" dirty="0" smtClean="0"/>
              <a:t>Золотаревой Алиной Сергеевной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214290"/>
            <a:ext cx="8610600" cy="882650"/>
          </a:xfrm>
        </p:spPr>
        <p:txBody>
          <a:bodyPr/>
          <a:lstStyle/>
          <a:p>
            <a:pPr algn="ctr"/>
            <a:r>
              <a:rPr lang="ru-RU" dirty="0" smtClean="0"/>
              <a:t>Итоговые проекты по темам: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7158" y="4643446"/>
            <a:ext cx="4290556" cy="663594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2400" dirty="0" smtClean="0"/>
              <a:t>Домашние животные»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714876" y="6072206"/>
            <a:ext cx="4292241" cy="6397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«Мое тело»</a:t>
            </a:r>
            <a:endParaRPr lang="ru-RU" sz="2400" dirty="0"/>
          </a:p>
        </p:txBody>
      </p:sp>
      <p:pic>
        <p:nvPicPr>
          <p:cNvPr id="1026" name="Picture 2" descr="C:\Users\Хомяка\Desktop\преза\20151029_094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9" y="3429000"/>
            <a:ext cx="4500562" cy="2803916"/>
          </a:xfrm>
          <a:prstGeom prst="rect">
            <a:avLst/>
          </a:prstGeom>
          <a:noFill/>
        </p:spPr>
      </p:pic>
      <p:pic>
        <p:nvPicPr>
          <p:cNvPr id="1029" name="Picture 5" descr="C:\Users\Хомяка\Desktop\преза\DSC_01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285860"/>
            <a:ext cx="4572032" cy="3429024"/>
          </a:xfrm>
          <a:prstGeom prst="rect">
            <a:avLst/>
          </a:prstGeom>
          <a:noFill/>
        </p:spPr>
      </p:pic>
      <p:pic>
        <p:nvPicPr>
          <p:cNvPr id="8194" name="Picture 2" descr="C:\Users\Хомяка\Desktop\преза\20151029_0941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000108"/>
            <a:ext cx="3238496" cy="2428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9001156" cy="84124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Совместное создание предметно-развивающей среды</a:t>
            </a:r>
            <a:endParaRPr lang="ru-RU" sz="2400" b="1" dirty="0"/>
          </a:p>
        </p:txBody>
      </p:sp>
      <p:pic>
        <p:nvPicPr>
          <p:cNvPr id="9218" name="Picture 2" descr="C:\Users\Хомяка\Desktop\преза\DSC0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357298"/>
            <a:ext cx="3743354" cy="4991139"/>
          </a:xfrm>
          <a:prstGeom prst="rect">
            <a:avLst/>
          </a:prstGeom>
          <a:noFill/>
        </p:spPr>
      </p:pic>
      <p:pic>
        <p:nvPicPr>
          <p:cNvPr id="9219" name="Picture 3" descr="C:\Users\Хомяка\Desktop\преза\DSC099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6073" y="1357298"/>
            <a:ext cx="3725477" cy="4967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Персональные выставки детей</a:t>
            </a:r>
            <a:endParaRPr lang="ru-RU" dirty="0"/>
          </a:p>
        </p:txBody>
      </p:sp>
      <p:pic>
        <p:nvPicPr>
          <p:cNvPr id="7170" name="Picture 2" descr="C:\Users\Хомяка\Desktop\преза\DSC0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3714750"/>
            <a:ext cx="4191000" cy="3143250"/>
          </a:xfrm>
          <a:prstGeom prst="rect">
            <a:avLst/>
          </a:prstGeom>
          <a:noFill/>
        </p:spPr>
      </p:pic>
      <p:pic>
        <p:nvPicPr>
          <p:cNvPr id="7171" name="Picture 3" descr="C:\Users\Хомяка\Desktop\преза\DSC099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14421"/>
            <a:ext cx="4857784" cy="3643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686800" cy="838200"/>
          </a:xfrm>
        </p:spPr>
        <p:txBody>
          <a:bodyPr>
            <a:noAutofit/>
          </a:bodyPr>
          <a:lstStyle/>
          <a:p>
            <a:r>
              <a:rPr lang="ru-RU" b="1" dirty="0" smtClean="0"/>
              <a:t>Инновационные способы информирования родителей: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85992"/>
            <a:ext cx="8686800" cy="4008447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3600" dirty="0" smtClean="0"/>
              <a:t>Сайт ДОУ</a:t>
            </a:r>
          </a:p>
          <a:p>
            <a:pPr>
              <a:buBlip>
                <a:blip r:embed="rId2"/>
              </a:buBlip>
            </a:pPr>
            <a:r>
              <a:rPr lang="ru-RU" sz="3600" dirty="0" smtClean="0"/>
              <a:t>Сайт группы в соц. Сетях</a:t>
            </a:r>
          </a:p>
          <a:p>
            <a:pPr>
              <a:buBlip>
                <a:blip r:embed="rId2"/>
              </a:buBlip>
            </a:pPr>
            <a:r>
              <a:rPr lang="ru-RU" sz="3600" dirty="0" smtClean="0"/>
              <a:t>Программы обмена сообщениями</a:t>
            </a:r>
          </a:p>
          <a:p>
            <a:pPr>
              <a:buBlip>
                <a:blip r:embed="rId2"/>
              </a:buBlip>
            </a:pPr>
            <a:r>
              <a:rPr lang="ru-RU" sz="3600" dirty="0" smtClean="0"/>
              <a:t>Публикации на различных </a:t>
            </a:r>
            <a:r>
              <a:rPr lang="ru-RU" sz="3600" dirty="0" err="1" smtClean="0"/>
              <a:t>интернет-ресурсах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28934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404337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«Все взрослые сначала были детьми, только мало кто из них об этом помнит. »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8"/>
            <a:ext cx="8686800" cy="1508117"/>
          </a:xfrm>
        </p:spPr>
        <p:txBody>
          <a:bodyPr/>
          <a:lstStyle/>
          <a:p>
            <a:pPr algn="r"/>
            <a:r>
              <a:rPr lang="ru-RU" dirty="0" smtClean="0"/>
              <a:t>Антуан Экзюпери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86800" cy="11525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традиционные коллективные формы общения: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Общее родительское собрание ДОУ</a:t>
            </a:r>
          </a:p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Родительская конференция</a:t>
            </a:r>
          </a:p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Тематические консультации</a:t>
            </a:r>
          </a:p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Родительский совет (комитет) группы</a:t>
            </a:r>
          </a:p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Открытые занятия с детьми в ДОУ для родителей</a:t>
            </a:r>
          </a:p>
          <a:p>
            <a:pPr>
              <a:buClr>
                <a:schemeClr val="accent6">
                  <a:lumMod val="75000"/>
                </a:schemeClr>
              </a:buClr>
              <a:buSzPct val="75000"/>
              <a:buBlip>
                <a:blip r:embed="rId2"/>
              </a:buBlip>
            </a:pPr>
            <a:r>
              <a:rPr lang="ru-RU" dirty="0" smtClean="0"/>
              <a:t>Педагогические беседы с родителями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Досуговые</a:t>
            </a:r>
            <a:r>
              <a:rPr lang="ru-RU" b="1" dirty="0" smtClean="0"/>
              <a:t> формы взаимодействия с родителями: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Традиционные мероприятия: «Встреча Нового года» , «Праздник бабушек и мам»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/>
              <a:t>Праздники с участием родителей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/>
              <a:t>Спортивные досуги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«Мама, папа, я – спортивная семья!»</a:t>
            </a:r>
            <a:endParaRPr lang="ru-RU" dirty="0"/>
          </a:p>
        </p:txBody>
      </p:sp>
      <p:pic>
        <p:nvPicPr>
          <p:cNvPr id="5122" name="Picture 2" descr="C:\Users\Хомяка\Desktop\преза\DSC016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3929066"/>
            <a:ext cx="4191000" cy="2789903"/>
          </a:xfrm>
          <a:prstGeom prst="rect">
            <a:avLst/>
          </a:prstGeom>
          <a:noFill/>
        </p:spPr>
      </p:pic>
      <p:pic>
        <p:nvPicPr>
          <p:cNvPr id="5123" name="Picture 3" descr="C:\Users\Хомяка\Desktop\преза\DSC01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1"/>
            <a:ext cx="5214974" cy="347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Наглядно-информационные формы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600" dirty="0" smtClean="0"/>
              <a:t>знакомят родителей с  условиями, содержанием и методами воспитания детей в ДОУ</a:t>
            </a:r>
          </a:p>
          <a:p>
            <a:pPr>
              <a:buBlip>
                <a:blip r:embed="rId2"/>
              </a:buBlip>
            </a:pPr>
            <a:r>
              <a:rPr lang="ru-RU" sz="2600" dirty="0" smtClean="0"/>
              <a:t>помогают оказывать им помощь в решении возникающих проблем и затруднений</a:t>
            </a:r>
          </a:p>
          <a:p>
            <a:pPr>
              <a:buBlip>
                <a:blip r:embed="rId2"/>
              </a:buBlip>
            </a:pPr>
            <a:r>
              <a:rPr lang="ru-RU" sz="2600" dirty="0" smtClean="0"/>
              <a:t>способствуют преодолению поверхностного суждения о роли детского сада в жизни ребенка и семьи</a:t>
            </a:r>
          </a:p>
          <a:p>
            <a:pPr>
              <a:buBlip>
                <a:blip r:embed="rId2"/>
              </a:buBlip>
            </a:pPr>
            <a:r>
              <a:rPr lang="ru-RU" sz="2600" dirty="0" smtClean="0"/>
              <a:t>демонстрируют родителям важные разделы программы или успехи детей по освоению программы, результаты деятельности детей в ДОУ</a:t>
            </a:r>
          </a:p>
          <a:p>
            <a:pPr>
              <a:buBlip>
                <a:blip r:embed="rId2"/>
              </a:buBlip>
            </a:pPr>
            <a:endParaRPr lang="ru-RU" sz="2400" dirty="0" smtClean="0"/>
          </a:p>
          <a:p>
            <a:pPr>
              <a:buBlip>
                <a:blip r:embed="rId2"/>
              </a:buBlip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ним относятся: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/>
              <a:t>Уголок для родителей (режим дня, расписание занятий, ежедневное меню, полезные статьи и справочные материалы для родителей)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Стенды, папки-передвижки, доски с объявлениями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Видеофрагменты организации различных видов деятельности, режимных моментов, занятий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Выставки, вернисажи детских работ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Тематические фотовыставки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Совместное создание предметно – развивающей среды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5000636"/>
            <a:ext cx="5867400" cy="122979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 «мы – спортсмены»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42852"/>
            <a:ext cx="7104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 тематические фотовыставки:</a:t>
            </a:r>
            <a:endParaRPr lang="ru-RU" sz="3600" b="1" dirty="0"/>
          </a:p>
        </p:txBody>
      </p:sp>
      <p:pic>
        <p:nvPicPr>
          <p:cNvPr id="4098" name="Picture 2" descr="C:\Users\Хомяка\Desktop\преза\DSC0998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785794"/>
            <a:ext cx="628654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714744" y="457200"/>
            <a:ext cx="5273808" cy="19002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Фотовыставка и коллаж «Мы – маленькие петербуржцы»</a:t>
            </a:r>
            <a:endParaRPr lang="ru-RU" dirty="0"/>
          </a:p>
        </p:txBody>
      </p:sp>
      <p:pic>
        <p:nvPicPr>
          <p:cNvPr id="5124" name="Picture 4" descr="C:\Users\Хомяка\Desktop\преза\DSC09991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2786058"/>
            <a:ext cx="5422900" cy="3943350"/>
          </a:xfrm>
          <a:prstGeom prst="rect">
            <a:avLst/>
          </a:prstGeom>
          <a:noFill/>
        </p:spPr>
      </p:pic>
      <p:pic>
        <p:nvPicPr>
          <p:cNvPr id="8" name="Picture 4" descr="C:\Users\Хомяка\Desktop\преза\DSC0999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42844" y="142852"/>
            <a:ext cx="3214693" cy="4286257"/>
          </a:xfrm>
          <a:prstGeom prst="rect">
            <a:avLst/>
          </a:prstGeom>
          <a:noFill/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553</TotalTime>
  <Words>259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на тему:  Различные способы информирования родителей   разработана воспитателем Золотаревой Алиной Сергеевной</vt:lpstr>
      <vt:lpstr>«Все взрослые сначала были детьми, только мало кто из них об этом помнит. »</vt:lpstr>
      <vt:lpstr>Основные традиционные коллективные формы общения: </vt:lpstr>
      <vt:lpstr>Досуговые формы взаимодействия с родителями: </vt:lpstr>
      <vt:lpstr>«Мама, папа, я – спортивная семья!»</vt:lpstr>
      <vt:lpstr>Наглядно-информационные формы :</vt:lpstr>
      <vt:lpstr>К ним относятся:</vt:lpstr>
      <vt:lpstr>  «мы – спортсмены» </vt:lpstr>
      <vt:lpstr>Фотовыставка и коллаж «Мы – маленькие петербуржцы»</vt:lpstr>
      <vt:lpstr>Итоговые проекты по темам:</vt:lpstr>
      <vt:lpstr>Совместное создание предметно-развивающей среды</vt:lpstr>
      <vt:lpstr>Персональные выставки детей</vt:lpstr>
      <vt:lpstr>Инновационные способы информирования родителей: 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Различные способы информирования родителей</dc:title>
  <dc:creator>Хомяка</dc:creator>
  <cp:lastModifiedBy>Хомяка</cp:lastModifiedBy>
  <cp:revision>59</cp:revision>
  <dcterms:created xsi:type="dcterms:W3CDTF">2015-11-24T10:58:58Z</dcterms:created>
  <dcterms:modified xsi:type="dcterms:W3CDTF">2016-10-11T17:47:50Z</dcterms:modified>
</cp:coreProperties>
</file>