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300" r:id="rId2"/>
    <p:sldId id="293" r:id="rId3"/>
    <p:sldId id="298" r:id="rId4"/>
    <p:sldId id="301" r:id="rId5"/>
    <p:sldId id="268" r:id="rId6"/>
    <p:sldId id="314" r:id="rId7"/>
    <p:sldId id="305" r:id="rId8"/>
    <p:sldId id="269" r:id="rId9"/>
    <p:sldId id="270" r:id="rId10"/>
    <p:sldId id="266" r:id="rId11"/>
    <p:sldId id="306" r:id="rId12"/>
    <p:sldId id="304" r:id="rId13"/>
    <p:sldId id="308" r:id="rId14"/>
    <p:sldId id="310" r:id="rId15"/>
    <p:sldId id="267" r:id="rId16"/>
    <p:sldId id="313" r:id="rId17"/>
    <p:sldId id="27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809" autoAdjust="0"/>
    <p:restoredTop sz="94660"/>
  </p:normalViewPr>
  <p:slideViewPr>
    <p:cSldViewPr>
      <p:cViewPr varScale="1">
        <p:scale>
          <a:sx n="68" d="100"/>
          <a:sy n="68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s4.uploads.ru/t/c97p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14348" y="500042"/>
            <a:ext cx="80010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/>
              <a:t>«Роль сюжетно-ролевой игры в индивидуальном развитии детей дошкольного возраста»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86248" y="4500570"/>
            <a:ext cx="4572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Воспитатель:</a:t>
            </a:r>
            <a:br>
              <a:rPr lang="ru-RU" sz="2000" dirty="0" smtClean="0"/>
            </a:br>
            <a:r>
              <a:rPr lang="ru-RU" sz="2000" dirty="0" smtClean="0"/>
              <a:t> </a:t>
            </a:r>
            <a:r>
              <a:rPr lang="ru-RU" sz="2000" dirty="0" err="1" smtClean="0"/>
              <a:t>Мутыгулина</a:t>
            </a:r>
            <a:r>
              <a:rPr lang="ru-RU" sz="2000" dirty="0" smtClean="0"/>
              <a:t> </a:t>
            </a:r>
            <a:r>
              <a:rPr lang="ru-RU" sz="2000" dirty="0" err="1" smtClean="0"/>
              <a:t>Гюзель</a:t>
            </a:r>
            <a:r>
              <a:rPr lang="ru-RU" sz="2000" dirty="0" smtClean="0"/>
              <a:t> </a:t>
            </a:r>
            <a:r>
              <a:rPr lang="ru-RU" sz="2000" dirty="0" err="1" smtClean="0"/>
              <a:t>Салимгареевна</a:t>
            </a:r>
            <a:endParaRPr lang="ru-RU" sz="2000" dirty="0" smtClean="0"/>
          </a:p>
          <a:p>
            <a:r>
              <a:rPr lang="ru-RU" sz="2000" dirty="0" smtClean="0"/>
              <a:t>ГБОУ СОШ (ОЦ) села Челно-Вершины</a:t>
            </a:r>
          </a:p>
          <a:p>
            <a:r>
              <a:rPr lang="ru-RU" sz="2000" dirty="0" smtClean="0"/>
              <a:t>структурное подразделение «Зорька»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User\Desktop\Новая папка (2)\DSCN026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фото\DSCF425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7143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vzm4.detsad.27.ru/files/documents/139_kdr_igrushka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286248" cy="3571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andou39.ucoz.ru/Savko/bezimeni-2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9124" y="0"/>
            <a:ext cx="4714876" cy="3571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I:\P1290012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286404" y="3717032"/>
            <a:ext cx="4828855" cy="302547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Новая папка (2)\DSCN127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F:\гузель\PB2001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DSCF426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F:\DSCF428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F:\DSCF434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sadokuman15.ucoz.ua/_si/0/32360834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age.jimcdn.com/app/cms/image/transf/none/path/sdb927d3d1304253b/image/ie4a3977a57e18b15/version/1431973938/image.jpg"/>
          <p:cNvPicPr>
            <a:picLocks noChangeAspect="1" noChangeArrowheads="1"/>
          </p:cNvPicPr>
          <p:nvPr/>
        </p:nvPicPr>
        <p:blipFill rotWithShape="1">
          <a:blip r:embed="rId2" cstate="print"/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User\Desktop\5622f522dee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9834" y="0"/>
            <a:ext cx="9273834" cy="689075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42976" y="1928802"/>
            <a:ext cx="735811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eriod"/>
            </a:pPr>
            <a:r>
              <a:rPr lang="ru-RU" sz="2400" dirty="0" smtClean="0"/>
              <a:t>Научить ребенка играть, 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Содействовать объединению детей в игре;</a:t>
            </a:r>
          </a:p>
          <a:p>
            <a:pPr>
              <a:buNone/>
            </a:pPr>
            <a:r>
              <a:rPr lang="ru-RU" sz="2400" dirty="0" smtClean="0"/>
              <a:t>3.   Тактично руководить выбором игры, </a:t>
            </a:r>
          </a:p>
          <a:p>
            <a:pPr>
              <a:buNone/>
            </a:pPr>
            <a:r>
              <a:rPr lang="ru-RU" sz="2400" dirty="0" smtClean="0"/>
              <a:t>4.   Приучать детей соблюдать во время игры правила, 5.  Воспитывать чувство доброжелательности, взаимопомощи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43306" y="928670"/>
            <a:ext cx="271464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/>
              <a:t>Задачи: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User\Desktop\Новая папка (2)\DSCN13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P128004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4.uploads.ru/t/c97p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Содержимое 6" descr="http://www.playing-field.ru/img/2015/052001/0441948"/>
          <p:cNvPicPr>
            <a:picLocks/>
          </p:cNvPicPr>
          <p:nvPr/>
        </p:nvPicPr>
        <p:blipFill rotWithShape="1">
          <a:blip r:embed="rId3" cstate="email"/>
          <a:srcRect/>
          <a:stretch/>
        </p:blipFill>
        <p:spPr bwMode="auto">
          <a:xfrm>
            <a:off x="4500562" y="271873"/>
            <a:ext cx="4357718" cy="308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6" name="Picture 2" descr="C:\Users\User\Desktop\cf49ecffc220[1].jpg"/>
          <p:cNvPicPr>
            <a:picLocks noChangeAspect="1" noChangeArrowheads="1"/>
          </p:cNvPicPr>
          <p:nvPr/>
        </p:nvPicPr>
        <p:blipFill rotWithShape="1">
          <a:blip r:embed="rId4" cstate="email"/>
          <a:srcRect t="-469"/>
          <a:stretch/>
        </p:blipFill>
        <p:spPr bwMode="auto">
          <a:xfrm>
            <a:off x="152400" y="271873"/>
            <a:ext cx="4133848" cy="308568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7" name="Picture 2" descr="C:\Users\User\Desktop\1[1]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52632" y="3429000"/>
            <a:ext cx="5610225" cy="342900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/>
          </a:p>
        </p:txBody>
      </p:sp>
      <p:pic>
        <p:nvPicPr>
          <p:cNvPr id="7170" name="Picture 2" descr="C:\Users\User\Desktop\фотки общие\Изображение 00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11760" y="0"/>
            <a:ext cx="466801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User\Desktop\Новая папка (2)\DSCN13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538</TotalTime>
  <Words>50</Words>
  <Application>Microsoft Office PowerPoint</Application>
  <PresentationFormat>Экран (4:3)</PresentationFormat>
  <Paragraphs>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78</cp:revision>
  <dcterms:created xsi:type="dcterms:W3CDTF">2016-01-01T16:48:57Z</dcterms:created>
  <dcterms:modified xsi:type="dcterms:W3CDTF">2016-10-11T16:05:06Z</dcterms:modified>
</cp:coreProperties>
</file>