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56" r:id="rId3"/>
    <p:sldId id="257" r:id="rId4"/>
    <p:sldId id="265" r:id="rId5"/>
    <p:sldId id="268" r:id="rId6"/>
    <p:sldId id="267" r:id="rId7"/>
    <p:sldId id="258" r:id="rId8"/>
    <p:sldId id="259" r:id="rId9"/>
    <p:sldId id="261" r:id="rId10"/>
    <p:sldId id="266" r:id="rId11"/>
    <p:sldId id="260" r:id="rId12"/>
    <p:sldId id="263" r:id="rId13"/>
    <p:sldId id="264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8A085-8463-4829-8646-97AFB106155B}" type="datetimeFigureOut">
              <a:rPr lang="ru-RU" smtClean="0"/>
              <a:pPr/>
              <a:t>11.10.2016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94757-5D53-4620-B59C-9C3FE733CA5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8563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8A085-8463-4829-8646-97AFB106155B}" type="datetimeFigureOut">
              <a:rPr lang="ru-RU" smtClean="0"/>
              <a:pPr/>
              <a:t>11.10.2016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94757-5D53-4620-B59C-9C3FE733CA5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5724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8A085-8463-4829-8646-97AFB106155B}" type="datetimeFigureOut">
              <a:rPr lang="ru-RU" smtClean="0"/>
              <a:pPr/>
              <a:t>11.10.2016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94757-5D53-4620-B59C-9C3FE733CA5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4127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8A085-8463-4829-8646-97AFB106155B}" type="datetimeFigureOut">
              <a:rPr lang="ru-RU" smtClean="0"/>
              <a:pPr/>
              <a:t>11.10.2016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94757-5D53-4620-B59C-9C3FE733CA5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4798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8A085-8463-4829-8646-97AFB106155B}" type="datetimeFigureOut">
              <a:rPr lang="ru-RU" smtClean="0"/>
              <a:pPr/>
              <a:t>11.10.2016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94757-5D53-4620-B59C-9C3FE733CA5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443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8A085-8463-4829-8646-97AFB106155B}" type="datetimeFigureOut">
              <a:rPr lang="ru-RU" smtClean="0"/>
              <a:pPr/>
              <a:t>11.10.2016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94757-5D53-4620-B59C-9C3FE733CA5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2851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8A085-8463-4829-8646-97AFB106155B}" type="datetimeFigureOut">
              <a:rPr lang="ru-RU" smtClean="0"/>
              <a:pPr/>
              <a:t>11.10.2016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94757-5D53-4620-B59C-9C3FE733CA5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1026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8A085-8463-4829-8646-97AFB106155B}" type="datetimeFigureOut">
              <a:rPr lang="ru-RU" smtClean="0"/>
              <a:pPr/>
              <a:t>11.10.2016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94757-5D53-4620-B59C-9C3FE733CA5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2805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8A085-8463-4829-8646-97AFB106155B}" type="datetimeFigureOut">
              <a:rPr lang="ru-RU" smtClean="0"/>
              <a:pPr/>
              <a:t>11.10.2016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94757-5D53-4620-B59C-9C3FE733CA5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9756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8A085-8463-4829-8646-97AFB106155B}" type="datetimeFigureOut">
              <a:rPr lang="ru-RU" smtClean="0"/>
              <a:pPr/>
              <a:t>11.10.2016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94757-5D53-4620-B59C-9C3FE733CA5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0127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8A085-8463-4829-8646-97AFB106155B}" type="datetimeFigureOut">
              <a:rPr lang="ru-RU" smtClean="0"/>
              <a:pPr/>
              <a:t>11.10.2016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94757-5D53-4620-B59C-9C3FE733CA5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2846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E8A085-8463-4829-8646-97AFB106155B}" type="datetimeFigureOut">
              <a:rPr lang="ru-RU" smtClean="0"/>
              <a:pPr/>
              <a:t>11.10.2016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D94757-5D53-4620-B59C-9C3FE733CA5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4628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94322"/>
          </a:xfrm>
        </p:spPr>
        <p:txBody>
          <a:bodyPr>
            <a:normAutofit/>
          </a:bodyPr>
          <a:lstStyle/>
          <a:p>
            <a:r>
              <a:rPr lang="ru-RU" u="heavy" dirty="0" smtClean="0">
                <a:solidFill>
                  <a:srgbClr val="FF0000"/>
                </a:solidFill>
              </a:rPr>
              <a:t/>
            </a:r>
            <a:br>
              <a:rPr lang="ru-RU" u="heavy" dirty="0" smtClean="0">
                <a:solidFill>
                  <a:srgbClr val="FF0000"/>
                </a:solidFill>
              </a:rPr>
            </a:br>
            <a:r>
              <a:rPr lang="ru-RU" u="heavy" dirty="0" smtClean="0">
                <a:solidFill>
                  <a:srgbClr val="FF0000"/>
                </a:solidFill>
              </a:rPr>
              <a:t>Чикойские  </a:t>
            </a:r>
            <a:r>
              <a:rPr lang="ru-RU" u="heavy" dirty="0">
                <a:solidFill>
                  <a:srgbClr val="FF0000"/>
                </a:solidFill>
              </a:rPr>
              <a:t>говоры в деталях народных  костюмов.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u="heavy" dirty="0">
                <a:solidFill>
                  <a:srgbClr val="FF0000"/>
                </a:solidFill>
              </a:rPr>
              <a:t>    </a:t>
            </a:r>
            <a:r>
              <a:rPr lang="ru-RU" dirty="0" smtClean="0">
                <a:solidFill>
                  <a:srgbClr val="FF0000"/>
                </a:solidFill>
              </a:rPr>
              <a:t>                                                                           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852936"/>
            <a:ext cx="8229600" cy="360039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b="1" dirty="0" smtClean="0"/>
              <a:t>                                                                                                          Автор</a:t>
            </a:r>
            <a:r>
              <a:rPr lang="ru-RU" sz="1800" b="1" dirty="0"/>
              <a:t>: Иванова Ксения </a:t>
            </a:r>
          </a:p>
          <a:p>
            <a:pPr marL="0" indent="0">
              <a:buNone/>
            </a:pPr>
            <a:r>
              <a:rPr lang="ru-RU" sz="1800" b="1" dirty="0"/>
              <a:t>                                                                                                          </a:t>
            </a:r>
            <a:r>
              <a:rPr lang="ru-RU" sz="1800" b="1" dirty="0" smtClean="0"/>
              <a:t> </a:t>
            </a:r>
            <a:r>
              <a:rPr lang="ru-RU" sz="1800" b="1" dirty="0"/>
              <a:t>ученица 6  класса А</a:t>
            </a:r>
          </a:p>
          <a:p>
            <a:pPr marL="0" indent="0">
              <a:buNone/>
            </a:pPr>
            <a:r>
              <a:rPr lang="ru-RU" sz="1800" b="1" dirty="0" smtClean="0"/>
              <a:t>                                                                                                           </a:t>
            </a:r>
            <a:r>
              <a:rPr lang="ru-RU" sz="1800" b="1" dirty="0"/>
              <a:t>МБОУ  «СОШ № 17»</a:t>
            </a:r>
          </a:p>
          <a:p>
            <a:pPr marL="0" indent="0">
              <a:buNone/>
            </a:pPr>
            <a:r>
              <a:rPr lang="ru-RU" sz="1800" b="1" dirty="0" smtClean="0"/>
              <a:t>                                                                                     </a:t>
            </a:r>
            <a:r>
              <a:rPr lang="ru-RU" sz="1800" b="1" dirty="0"/>
              <a:t>Российская Федерация   город Чита</a:t>
            </a:r>
          </a:p>
          <a:p>
            <a:pPr marL="0" indent="0">
              <a:buNone/>
            </a:pPr>
            <a:r>
              <a:rPr lang="ru-RU" sz="1800" b="1" dirty="0" smtClean="0"/>
              <a:t>                                                                                                            </a:t>
            </a:r>
            <a:r>
              <a:rPr lang="ru-RU" sz="1800" b="1" dirty="0"/>
              <a:t>Руководитель: </a:t>
            </a:r>
            <a:endParaRPr lang="ru-RU" sz="1800" b="1" dirty="0" smtClean="0"/>
          </a:p>
          <a:p>
            <a:pPr marL="0" indent="0">
              <a:buNone/>
            </a:pPr>
            <a:r>
              <a:rPr lang="ru-RU" sz="1800" b="1" dirty="0"/>
              <a:t> </a:t>
            </a:r>
            <a:r>
              <a:rPr lang="ru-RU" sz="1800" b="1" dirty="0" smtClean="0"/>
              <a:t>                                                                                        Овсянникова </a:t>
            </a:r>
            <a:r>
              <a:rPr lang="ru-RU" sz="1800" b="1" dirty="0"/>
              <a:t>Галина Михайловна</a:t>
            </a:r>
          </a:p>
          <a:p>
            <a:pPr marL="0" indent="0">
              <a:buNone/>
            </a:pPr>
            <a:r>
              <a:rPr lang="ru-RU" sz="1800" b="1" dirty="0" smtClean="0"/>
              <a:t>                                                                                                   </a:t>
            </a:r>
            <a:r>
              <a:rPr lang="ru-RU" sz="1800" b="1" dirty="0"/>
              <a:t>Учитель русского языка </a:t>
            </a:r>
            <a:r>
              <a:rPr lang="ru-RU" sz="1800" b="1" dirty="0" smtClean="0"/>
              <a:t>                      </a:t>
            </a:r>
          </a:p>
          <a:p>
            <a:pPr marL="0" indent="0">
              <a:buNone/>
            </a:pPr>
            <a:r>
              <a:rPr lang="ru-RU" sz="1800" b="1" dirty="0"/>
              <a:t> </a:t>
            </a:r>
            <a:r>
              <a:rPr lang="ru-RU" sz="1800" b="1" dirty="0" smtClean="0"/>
              <a:t>                                                                                                        </a:t>
            </a:r>
            <a:r>
              <a:rPr lang="ru-RU" sz="1800" b="1" dirty="0"/>
              <a:t>МБОУ «СОШ №17»</a:t>
            </a:r>
          </a:p>
          <a:p>
            <a:pPr marL="0" indent="0">
              <a:buNone/>
            </a:pPr>
            <a:r>
              <a:rPr lang="ru-RU" sz="1800" b="1" dirty="0" smtClean="0"/>
              <a:t>                                                                                </a:t>
            </a:r>
            <a:r>
              <a:rPr lang="ru-RU" sz="1800" b="1" dirty="0"/>
              <a:t>Высшая квалификационная категория</a:t>
            </a:r>
          </a:p>
        </p:txBody>
      </p:sp>
    </p:spTree>
    <p:extLst>
      <p:ext uri="{BB962C8B-B14F-4D97-AF65-F5344CB8AC3E}">
        <p14:creationId xmlns:p14="http://schemas.microsoft.com/office/powerpoint/2010/main" val="115331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Украшения </a:t>
            </a:r>
            <a:endParaRPr lang="ru-RU" dirty="0"/>
          </a:p>
        </p:txBody>
      </p:sp>
      <p:pic>
        <p:nvPicPr>
          <p:cNvPr id="6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1628800"/>
            <a:ext cx="4032448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1954560" cy="4525963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0120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Мужской костюм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412776"/>
            <a:ext cx="4032448" cy="5184576"/>
          </a:xfrm>
        </p:spPr>
      </p:pic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340768"/>
            <a:ext cx="4176464" cy="5256584"/>
          </a:xfrm>
        </p:spPr>
      </p:pic>
    </p:spTree>
    <p:extLst>
      <p:ext uri="{BB962C8B-B14F-4D97-AF65-F5344CB8AC3E}">
        <p14:creationId xmlns:p14="http://schemas.microsoft.com/office/powerpoint/2010/main" val="3656872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Обувь 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556792"/>
            <a:ext cx="3512126" cy="244827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221088"/>
            <a:ext cx="3456384" cy="2267387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772816"/>
            <a:ext cx="3744416" cy="468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9798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Традиции семьи- традиции народа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556792"/>
            <a:ext cx="7571184" cy="4896544"/>
          </a:xfrm>
        </p:spPr>
      </p:pic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0209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725713" y="2967335"/>
            <a:ext cx="5692584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</a:t>
            </a:r>
          </a:p>
          <a:p>
            <a:pPr algn="ctr"/>
            <a:r>
              <a:rPr lang="ru-RU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 внимание!</a:t>
            </a:r>
            <a:endParaRPr lang="ru-RU" sz="7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29558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/>
              <a:t>Старообрядцы </a:t>
            </a:r>
            <a:r>
              <a:rPr lang="ru-RU" sz="4000" b="1" dirty="0"/>
              <a:t>З</a:t>
            </a:r>
            <a:r>
              <a:rPr lang="ru-RU" sz="4000" b="1" dirty="0" smtClean="0"/>
              <a:t>абайкальского края.</a:t>
            </a:r>
            <a:br>
              <a:rPr lang="ru-RU" sz="4000" b="1" dirty="0" smtClean="0"/>
            </a:br>
            <a:r>
              <a:rPr lang="ru-RU" sz="4000" b="1" dirty="0"/>
              <a:t>О</a:t>
            </a:r>
            <a:r>
              <a:rPr lang="ru-RU" sz="4000" b="1" dirty="0" smtClean="0"/>
              <a:t>дежда семейских Красного Чикоя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844824"/>
            <a:ext cx="8280920" cy="4536504"/>
          </a:xfrm>
        </p:spPr>
      </p:pic>
    </p:spTree>
    <p:extLst>
      <p:ext uri="{BB962C8B-B14F-4D97-AF65-F5344CB8AC3E}">
        <p14:creationId xmlns:p14="http://schemas.microsoft.com/office/powerpoint/2010/main" val="798591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Красный Чикой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484784"/>
            <a:ext cx="8064896" cy="5150346"/>
          </a:xfrm>
        </p:spPr>
      </p:pic>
    </p:spTree>
    <p:extLst>
      <p:ext uri="{BB962C8B-B14F-4D97-AF65-F5344CB8AC3E}">
        <p14:creationId xmlns:p14="http://schemas.microsoft.com/office/powerpoint/2010/main" val="85541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Мои родные прабабушки</a:t>
            </a:r>
            <a:endParaRPr lang="ru-RU" dirty="0"/>
          </a:p>
        </p:txBody>
      </p:sp>
      <p:pic>
        <p:nvPicPr>
          <p:cNvPr id="5" name="Picture 2" descr="D:\foto\IMG_151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23528" y="1412776"/>
            <a:ext cx="7632848" cy="4968552"/>
          </a:xfrm>
          <a:prstGeom prst="rect">
            <a:avLst/>
          </a:prstGeom>
          <a:noFill/>
        </p:spPr>
      </p:pic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1496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88640"/>
            <a:ext cx="8568952" cy="6336704"/>
          </a:xfrm>
        </p:spPr>
      </p:pic>
    </p:spTree>
    <p:extLst>
      <p:ext uri="{BB962C8B-B14F-4D97-AF65-F5344CB8AC3E}">
        <p14:creationId xmlns:p14="http://schemas.microsoft.com/office/powerpoint/2010/main" val="2296600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Элементы женского костюма</a:t>
            </a:r>
            <a:endParaRPr lang="ru-RU" dirty="0"/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340768"/>
            <a:ext cx="7848872" cy="5256584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4126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Женский костюм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008" y="1412776"/>
            <a:ext cx="5945224" cy="4896544"/>
          </a:xfrm>
        </p:spPr>
      </p:pic>
      <p:sp>
        <p:nvSpPr>
          <p:cNvPr id="2" name="Объект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4454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457200" y="404665"/>
            <a:ext cx="4040188" cy="936104"/>
          </a:xfrm>
        </p:spPr>
        <p:txBody>
          <a:bodyPr>
            <a:noAutofit/>
          </a:bodyPr>
          <a:lstStyle/>
          <a:p>
            <a:endParaRPr lang="ru-RU" sz="4000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3"/>
          </p:nvPr>
        </p:nvSpPr>
        <p:spPr>
          <a:xfrm>
            <a:off x="4645025" y="476673"/>
            <a:ext cx="4041775" cy="936104"/>
          </a:xfrm>
        </p:spPr>
        <p:txBody>
          <a:bodyPr>
            <a:noAutofit/>
          </a:bodyPr>
          <a:lstStyle/>
          <a:p>
            <a:r>
              <a:rPr lang="ru-RU" sz="4000" dirty="0" smtClean="0"/>
              <a:t>Повседневный наряд</a:t>
            </a:r>
            <a:endParaRPr lang="ru-RU" sz="40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1484784"/>
            <a:ext cx="4968552" cy="5112568"/>
          </a:xfrm>
        </p:spPr>
      </p:pic>
      <p:sp>
        <p:nvSpPr>
          <p:cNvPr id="2" name="Объект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9181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Женские головные уборы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1268760"/>
            <a:ext cx="2948136" cy="5013862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602102"/>
            <a:ext cx="3905703" cy="468052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6876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121</TotalTime>
  <Words>75</Words>
  <Application>Microsoft Office PowerPoint</Application>
  <PresentationFormat>Экран (4:3)</PresentationFormat>
  <Paragraphs>23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 Чикойские  говоры в деталях народных  костюмов.                                                                                 </vt:lpstr>
      <vt:lpstr>Старообрядцы Забайкальского края. Одежда семейских Красного Чикоя.</vt:lpstr>
      <vt:lpstr>Красный Чикой </vt:lpstr>
      <vt:lpstr>Мои родные прабабушки</vt:lpstr>
      <vt:lpstr>Презентация PowerPoint</vt:lpstr>
      <vt:lpstr>Элементы женского костюма</vt:lpstr>
      <vt:lpstr>Женский костюм</vt:lpstr>
      <vt:lpstr>Презентация PowerPoint</vt:lpstr>
      <vt:lpstr>Женские головные уборы</vt:lpstr>
      <vt:lpstr>Украшения </vt:lpstr>
      <vt:lpstr>Мужской костюм</vt:lpstr>
      <vt:lpstr>Обувь </vt:lpstr>
      <vt:lpstr>Традиции семьи- традиции народа</vt:lpstr>
      <vt:lpstr>Презентация PowerPoint</vt:lpstr>
    </vt:vector>
  </TitlesOfParts>
  <Company>DNS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Старообрядцы Забайкальского края.</dc:title>
  <dc:creator>Дом</dc:creator>
  <cp:lastModifiedBy>Microsoft Office</cp:lastModifiedBy>
  <cp:revision>15</cp:revision>
  <dcterms:created xsi:type="dcterms:W3CDTF">2013-01-25T05:11:57Z</dcterms:created>
  <dcterms:modified xsi:type="dcterms:W3CDTF">2016-10-11T01:06:59Z</dcterms:modified>
</cp:coreProperties>
</file>