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347" r:id="rId2"/>
    <p:sldId id="304" r:id="rId3"/>
    <p:sldId id="349" r:id="rId4"/>
    <p:sldId id="350" r:id="rId5"/>
    <p:sldId id="348" r:id="rId6"/>
    <p:sldId id="351" r:id="rId7"/>
    <p:sldId id="324" r:id="rId8"/>
    <p:sldId id="325" r:id="rId9"/>
    <p:sldId id="352" r:id="rId10"/>
    <p:sldId id="353" r:id="rId11"/>
    <p:sldId id="354" r:id="rId12"/>
    <p:sldId id="355" r:id="rId13"/>
    <p:sldId id="359" r:id="rId14"/>
    <p:sldId id="358" r:id="rId15"/>
    <p:sldId id="356" r:id="rId16"/>
    <p:sldId id="3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1E09B7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4FABE-9F71-4FFB-BAEB-F4F8AE8E309E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96F32-1DCB-437A-877C-427140D7C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09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A7812-1241-484B-AE6E-C48B23B608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2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2247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0597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9212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3107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539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7988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4969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1222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18175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491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15708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">
              <a:srgbClr val="FFC000"/>
            </a:gs>
            <a:gs pos="58350">
              <a:schemeClr val="accent6">
                <a:lumMod val="60000"/>
                <a:lumOff val="40000"/>
              </a:schemeClr>
            </a:gs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14.02.2016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2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27" y="690392"/>
            <a:ext cx="9036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/>
              <a:cs typeface="Lucida Sans Unicode" pitchFamily="34" charset="0"/>
            </a:endParaRPr>
          </a:p>
          <a:p>
            <a:pPr algn="ctr"/>
            <a:r>
              <a:rPr lang="en-US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In </a:t>
            </a: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all weathers </a:t>
            </a:r>
            <a:endParaRPr lang="en-US" sz="7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6000" dirty="0" smtClean="0">
              <a:solidFill>
                <a:schemeClr val="bg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6000" dirty="0" smtClean="0">
                <a:latin typeface="Aharoni" pitchFamily="2" charset="-79"/>
                <a:cs typeface="Aharoni" pitchFamily="2" charset="-79"/>
              </a:rPr>
              <a:t>7a -Year after Year</a:t>
            </a:r>
            <a:endParaRPr lang="ru-RU" sz="6000" dirty="0"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928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222250"/>
            <a:ext cx="8755063" cy="641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474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3300"/>
                </a:solidFill>
              </a:rPr>
              <a:t>(SB, page 88, ex.2)</a:t>
            </a:r>
            <a:endParaRPr lang="ru-RU" b="1" u="sng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/>
              <a:t>What are they wearing? </a:t>
            </a:r>
          </a:p>
          <a:p>
            <a:pPr marL="0" indent="0" algn="ctr">
              <a:buNone/>
            </a:pPr>
            <a:r>
              <a:rPr lang="en-US" i="1" dirty="0"/>
              <a:t>Angela is wearing</a:t>
            </a:r>
            <a:r>
              <a:rPr lang="en-US" i="1" dirty="0" smtClean="0"/>
              <a:t>…  </a:t>
            </a:r>
            <a:r>
              <a:rPr lang="en-US" i="1" dirty="0"/>
              <a:t>…a long skirt, a light blouse and high heels.</a:t>
            </a:r>
          </a:p>
          <a:p>
            <a:r>
              <a:rPr lang="en-US" dirty="0"/>
              <a:t>Billy</a:t>
            </a:r>
          </a:p>
          <a:p>
            <a:r>
              <a:rPr lang="en-US" dirty="0"/>
              <a:t>Oliver</a:t>
            </a:r>
          </a:p>
          <a:p>
            <a:r>
              <a:rPr lang="en-US" dirty="0"/>
              <a:t>Max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442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295232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Aharoni" pitchFamily="2" charset="-79"/>
                <a:cs typeface="Aharoni" pitchFamily="2" charset="-79"/>
              </a:rPr>
              <a:t>Present Continuous </a:t>
            </a:r>
            <a:r>
              <a:rPr lang="en-US" sz="54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5400" dirty="0" smtClean="0">
                <a:latin typeface="Aharoni" pitchFamily="2" charset="-79"/>
                <a:cs typeface="Aharoni" pitchFamily="2" charset="-79"/>
              </a:rPr>
            </a:br>
            <a:r>
              <a:rPr lang="en-US" sz="5400" dirty="0" err="1" smtClean="0">
                <a:latin typeface="Aharoni" pitchFamily="2" charset="-79"/>
                <a:cs typeface="Aharoni" pitchFamily="2" charset="-79"/>
              </a:rPr>
              <a:t>vs</a:t>
            </a:r>
            <a:r>
              <a:rPr lang="en-US" sz="5400" dirty="0" smtClean="0">
                <a:latin typeface="Aharoni" pitchFamily="2" charset="-79"/>
                <a:cs typeface="Aharoni" pitchFamily="2" charset="-79"/>
              </a:rPr>
              <a:t> </a:t>
            </a:r>
            <a:br>
              <a:rPr lang="en-US" sz="5400" dirty="0" smtClean="0">
                <a:latin typeface="Aharoni" pitchFamily="2" charset="-79"/>
                <a:cs typeface="Aharoni" pitchFamily="2" charset="-79"/>
              </a:rPr>
            </a:br>
            <a:r>
              <a:rPr lang="en-US" sz="5400" dirty="0" smtClean="0">
                <a:latin typeface="Aharoni" pitchFamily="2" charset="-79"/>
                <a:cs typeface="Aharoni" pitchFamily="2" charset="-79"/>
              </a:rPr>
              <a:t>Present </a:t>
            </a:r>
            <a:r>
              <a:rPr lang="en-US" sz="5400" dirty="0">
                <a:latin typeface="Aharoni" pitchFamily="2" charset="-79"/>
                <a:cs typeface="Aharoni" pitchFamily="2" charset="-79"/>
              </a:rPr>
              <a:t>Simple</a:t>
            </a:r>
            <a:endParaRPr lang="ru-RU" sz="54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593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рина\Desktop\simple-pres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417"/>
            <a:ext cx="92515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64801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pres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3878"/>
            <a:ext cx="9111382" cy="627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090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3792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521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Open the brackets: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baby always (to sleep) after dinner.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father (not to work) on Sunday.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They (to go) to school now.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 (not to drink) coffee now</a:t>
            </a:r>
            <a:r>
              <a:rPr lang="en-US" dirty="0" smtClean="0"/>
              <a:t>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(to help) his mother every day.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children </a:t>
            </a:r>
            <a:r>
              <a:rPr lang="en-US" dirty="0" smtClean="0"/>
              <a:t>(not to </a:t>
            </a:r>
            <a:r>
              <a:rPr lang="en-US" dirty="0"/>
              <a:t>eat) soup now.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Nina </a:t>
            </a:r>
            <a:r>
              <a:rPr lang="en-US" dirty="0" smtClean="0"/>
              <a:t>( </a:t>
            </a:r>
            <a:r>
              <a:rPr lang="en-US" dirty="0"/>
              <a:t>to sleep) </a:t>
            </a:r>
            <a:r>
              <a:rPr lang="en-US" dirty="0" smtClean="0"/>
              <a:t>now?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Kate (to sing) well?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578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6480720" cy="57762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4000"/>
              </a:lnSpc>
            </a:pPr>
            <a: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3200" b="1" i="1" spc="50" dirty="0" smtClean="0">
                <a:ln w="11430"/>
              </a:rPr>
              <a:t>Whether the weather be fine,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Or whether the weather be not,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Whether the weather be cold,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Or whether the weather be hot,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/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We'll weather the weather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Whatever the weather,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Whether we like it or not! </a:t>
            </a:r>
            <a:r>
              <a:rPr lang="en-US" sz="32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i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i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0933" y="128593"/>
            <a:ext cx="2194190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Warm-up</a:t>
            </a:r>
            <a:endParaRPr lang="en-US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englishexercises.org/makeagame/my_documents/my_pictures/2008/oct/954_autu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060" y="407707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nglishexercises.org/makeagame/my_documents/my_pictures/2008/oct/6F7_win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8109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englishexercises.org/makeagame/my_documents/my_pictures/2008/oct/76D_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060" y="54868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englishexercises.org/makeagame/my_documents/my_pictures/2008/oct/A9C_summ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4221088"/>
            <a:ext cx="19050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Winter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55060" y="2581300"/>
            <a:ext cx="1905000" cy="5596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Spring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60232" y="3645024"/>
            <a:ext cx="190500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Summer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55060" y="6142992"/>
            <a:ext cx="1905000" cy="4766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Autumn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150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Months of the Year 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Ирина\Documents\2015-2016 докум\Картинки для изучения ИЯ\mesjaca_na_anglijskom_jazy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1324"/>
            <a:ext cx="5256584" cy="551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849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December is the </a:t>
            </a:r>
            <a:r>
              <a:rPr lang="ru-RU" dirty="0" smtClean="0"/>
              <a:t>________</a:t>
            </a:r>
            <a:r>
              <a:rPr lang="en-US" dirty="0"/>
              <a:t> month of the year.</a:t>
            </a:r>
          </a:p>
          <a:p>
            <a:r>
              <a:rPr lang="en-US" dirty="0"/>
              <a:t>July is the </a:t>
            </a:r>
            <a:r>
              <a:rPr lang="ru-RU" dirty="0" smtClean="0"/>
              <a:t>________</a:t>
            </a:r>
            <a:r>
              <a:rPr lang="en-US" dirty="0" smtClean="0"/>
              <a:t> </a:t>
            </a:r>
            <a:r>
              <a:rPr lang="en-US" dirty="0"/>
              <a:t>month of the year.</a:t>
            </a:r>
          </a:p>
          <a:p>
            <a:r>
              <a:rPr lang="en-US" dirty="0"/>
              <a:t>January is the ________  </a:t>
            </a:r>
            <a:r>
              <a:rPr lang="en-US" dirty="0" smtClean="0"/>
              <a:t> </a:t>
            </a:r>
            <a:r>
              <a:rPr lang="en-US" dirty="0"/>
              <a:t>month of the year.</a:t>
            </a:r>
          </a:p>
          <a:p>
            <a:r>
              <a:rPr lang="en-US" dirty="0"/>
              <a:t>October is the ________   month of the year.              </a:t>
            </a:r>
          </a:p>
          <a:p>
            <a:r>
              <a:rPr lang="en-US" dirty="0"/>
              <a:t>March is the  ________  month of the year. </a:t>
            </a:r>
          </a:p>
          <a:p>
            <a:r>
              <a:rPr lang="en-US" dirty="0"/>
              <a:t>April is the  ________  month of the year.                                         </a:t>
            </a:r>
          </a:p>
          <a:p>
            <a:r>
              <a:rPr lang="en-US" dirty="0"/>
              <a:t>September is the ________   month of the year. </a:t>
            </a:r>
          </a:p>
          <a:p>
            <a:r>
              <a:rPr lang="en-US" dirty="0"/>
              <a:t>February is the ________   month of the year.</a:t>
            </a:r>
          </a:p>
          <a:p>
            <a:r>
              <a:rPr lang="en-US" dirty="0"/>
              <a:t>June is the ________   month of the year. </a:t>
            </a:r>
          </a:p>
          <a:p>
            <a:r>
              <a:rPr lang="en-US" dirty="0"/>
              <a:t>May is the  ________  month of the year.</a:t>
            </a:r>
          </a:p>
          <a:p>
            <a:r>
              <a:rPr lang="en-US" dirty="0"/>
              <a:t>August is the   ________ month of the year. </a:t>
            </a:r>
          </a:p>
          <a:p>
            <a:r>
              <a:rPr lang="en-US" dirty="0"/>
              <a:t>November is the   ________ month of the year.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71800" y="1628800"/>
            <a:ext cx="1152128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winter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11763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11763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51720" y="1916832"/>
            <a:ext cx="1164232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summer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45" y="4869160"/>
            <a:ext cx="11890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827" y="4206850"/>
            <a:ext cx="11890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600007" y="2681250"/>
            <a:ext cx="1060098" cy="2263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utumn </a:t>
            </a:r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190" y="5229200"/>
            <a:ext cx="10906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76" y="3528326"/>
            <a:ext cx="10906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328007" y="3053526"/>
            <a:ext cx="1176337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spring</a:t>
            </a:r>
            <a:endParaRPr lang="ru-RU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321" y="3281469"/>
            <a:ext cx="1201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127" y="4600741"/>
            <a:ext cx="1201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805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What’s the weather like today?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Control 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Control 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Control 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Control 7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Control 8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Control 9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Control 1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Control 1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Control 1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Control 1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Control 1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Control 17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://www.magicvocabulary.net/englishimages/200x200win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90" y="167885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magicvocabulary.net/englishimages/200x200snow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rol 20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Control 2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Control 2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Control 2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Control 2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Control 2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5" name="Picture 19" descr="http://www.magicvocabulary.net/englishimages/200x200sunn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90" y="449852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http://www.magicvocabulary.net/englishimages/200x200cloud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3711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3472123" y="2451953"/>
            <a:ext cx="1709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windy </a:t>
            </a: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stormy </a:t>
            </a: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s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unny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partly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cloudy </a:t>
            </a: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loudy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snowy 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rainy 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foggy</a:t>
            </a:r>
            <a:endParaRPr lang="ru-RU" sz="2800" dirty="0">
              <a:cs typeface="Aharoni" pitchFamily="2" charset="-79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742915" y="1340768"/>
            <a:ext cx="3168352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u="sng" dirty="0" smtClean="0"/>
              <a:t>It’s …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val="2258206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166838988-1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0" y="3576808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6-tub-ru.yandex.net/i?id=283943109-0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5072084"/>
            <a:ext cx="2514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4-tub-ru.yandex.net/i?id=139869174-2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214554"/>
            <a:ext cx="18764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301212986-45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3-tub-ru.yandex.net/i?id=153110067-3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122" y="642918"/>
            <a:ext cx="1733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5-tub-ru.yandex.net/i?id=26707524-55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54" y="3286124"/>
            <a:ext cx="17240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6-tub-ru.yandex.net/i?id=339672282-32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1847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4627" y="928670"/>
            <a:ext cx="2042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sunny.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warm, hot.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2071678"/>
            <a:ext cx="2444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partly cloudy.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3857628"/>
            <a:ext cx="159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cloudy.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5434" y="6331804"/>
            <a:ext cx="1398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foggy</a:t>
            </a:r>
            <a:r>
              <a:rPr lang="en-US" sz="2400" b="1" dirty="0" smtClean="0"/>
              <a:t>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1928802"/>
            <a:ext cx="1530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snowy.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69038" y="5598399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raining.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It’s rainy.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30" y="4714884"/>
            <a:ext cx="186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snowing.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4027" y="3643304"/>
            <a:ext cx="165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It’s stormy.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44" name="Picture 20" descr="http://im7-tub-ru.yandex.net/i?id=6193242-18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044" y="410369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87330" y="1714488"/>
            <a:ext cx="1738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freezing.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It’s cold.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62" y="2857496"/>
            <a:ext cx="30008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2</a:t>
            </a:r>
            <a:endParaRPr lang="ru-RU" sz="20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857356" y="4429132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3</a:t>
            </a:r>
            <a:endParaRPr lang="ru-RU" sz="20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500034" y="6215082"/>
            <a:ext cx="31611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4</a:t>
            </a:r>
            <a:endParaRPr lang="ru-RU" sz="20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14876" y="3000372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5</a:t>
            </a:r>
            <a:endParaRPr lang="ru-RU" sz="20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86380" y="5957848"/>
            <a:ext cx="31931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6</a:t>
            </a:r>
            <a:endParaRPr lang="ru-RU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500826" y="4643446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7</a:t>
            </a:r>
            <a:endParaRPr lang="ru-RU" sz="20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286512" y="1357298"/>
            <a:ext cx="32092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8</a:t>
            </a:r>
            <a:endParaRPr lang="ru-RU" sz="20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57620" y="1428736"/>
            <a:ext cx="31931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9</a:t>
            </a:r>
            <a:endParaRPr lang="ru-RU" sz="20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720" y="1000108"/>
            <a:ext cx="27764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1</a:t>
            </a:r>
            <a:endParaRPr lang="ru-RU" sz="2000" b="1" i="1" dirty="0"/>
          </a:p>
        </p:txBody>
      </p:sp>
      <p:pic>
        <p:nvPicPr>
          <p:cNvPr id="5122" name="Picture 2" descr="weather-foggy-p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3" y="5305169"/>
            <a:ext cx="1488300" cy="148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712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34430"/>
            <a:ext cx="79928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Sue likes playing in the snow in ______ .</a:t>
            </a:r>
          </a:p>
          <a:p>
            <a:r>
              <a:rPr lang="en-US" sz="2400" dirty="0" smtClean="0"/>
              <a:t>       a. summer      b. winter</a:t>
            </a:r>
          </a:p>
          <a:p>
            <a:pPr marL="457200" indent="-457200">
              <a:buAutoNum type="arabicPeriod" startAt="2"/>
            </a:pPr>
            <a:r>
              <a:rPr lang="en-US" sz="2400" dirty="0" smtClean="0"/>
              <a:t>My dad ______ leaves every autumn.</a:t>
            </a:r>
          </a:p>
          <a:p>
            <a:r>
              <a:rPr lang="en-US" sz="2400" dirty="0" smtClean="0"/>
              <a:t>       a. rakes    b. raking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It’s ______ here in Canada now!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freezes    b. freezing</a:t>
            </a:r>
          </a:p>
          <a:p>
            <a:pPr marL="457200" indent="-457200">
              <a:buAutoNum type="arabicPeriod" startAt="4"/>
            </a:pPr>
            <a:r>
              <a:rPr lang="en-US" sz="2400" dirty="0" smtClean="0"/>
              <a:t>Mary likes ______ during  the long hot summer season.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swim    b. swimming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Mum is ______ tulip bulbs in the garden.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planting    b. plant</a:t>
            </a:r>
          </a:p>
          <a:p>
            <a:pPr marL="457200" indent="-457200">
              <a:buAutoNum type="arabicPeriod" startAt="6"/>
            </a:pPr>
            <a:r>
              <a:rPr lang="en-US" sz="2400" dirty="0" smtClean="0"/>
              <a:t>What is the ______ like in London now?</a:t>
            </a:r>
          </a:p>
          <a:p>
            <a:r>
              <a:rPr lang="en-US" sz="2400" dirty="0" smtClean="0"/>
              <a:t>       a. weather    b. temperatures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Ben is ______ in Australia.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student    b. studying</a:t>
            </a:r>
          </a:p>
          <a:p>
            <a:pPr marL="457200" indent="-457200">
              <a:buAutoNum type="arabicPeriod" startAt="8"/>
            </a:pPr>
            <a:r>
              <a:rPr lang="en-US" sz="2400" dirty="0" smtClean="0"/>
              <a:t>Are you going ______ ? There’s lots of snow!</a:t>
            </a:r>
          </a:p>
          <a:p>
            <a:r>
              <a:rPr lang="en-US" sz="2400" dirty="0" smtClean="0"/>
              <a:t>       a. skiing    b. sailing</a:t>
            </a:r>
          </a:p>
          <a:p>
            <a:pPr marL="457200" indent="-457200">
              <a:buAutoNum type="arabicPeriod" startAt="9"/>
            </a:pPr>
            <a:r>
              <a:rPr lang="en-US" sz="2400" dirty="0" smtClean="0"/>
              <a:t>It’s ______ and I haven’t got an umbrella!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a. raining    b. freezing</a:t>
            </a:r>
          </a:p>
        </p:txBody>
      </p:sp>
    </p:spTree>
    <p:extLst>
      <p:ext uri="{BB962C8B-B14F-4D97-AF65-F5344CB8AC3E}">
        <p14:creationId xmlns:p14="http://schemas.microsoft.com/office/powerpoint/2010/main" val="367956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haroni" pitchFamily="2" charset="-79"/>
                <a:cs typeface="Aharoni" pitchFamily="2" charset="-79"/>
              </a:rPr>
              <a:t>7b Dress Right </a:t>
            </a:r>
            <a:endParaRPr lang="ru-RU" sz="60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ина\Desktop\gty_closet_clothes_kb_140202_16x9_6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7912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72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2605</TotalTime>
  <Words>344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Months of the Year </vt:lpstr>
      <vt:lpstr>Презентация PowerPoint</vt:lpstr>
      <vt:lpstr>What’s the weather like today? </vt:lpstr>
      <vt:lpstr>Презентация PowerPoint</vt:lpstr>
      <vt:lpstr>Презентация PowerPoint</vt:lpstr>
      <vt:lpstr>7b Dress Right </vt:lpstr>
      <vt:lpstr>Презентация PowerPoint</vt:lpstr>
      <vt:lpstr>(SB, page 88, ex.2)</vt:lpstr>
      <vt:lpstr>Present Continuous  vs  Present Simple</vt:lpstr>
      <vt:lpstr>Презентация PowerPoint</vt:lpstr>
      <vt:lpstr>Презентация PowerPoint</vt:lpstr>
      <vt:lpstr>Презентация PowerPoint</vt:lpstr>
      <vt:lpstr>Open the brackets: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Ирина</cp:lastModifiedBy>
  <cp:revision>167</cp:revision>
  <dcterms:created xsi:type="dcterms:W3CDTF">2013-02-07T19:58:51Z</dcterms:created>
  <dcterms:modified xsi:type="dcterms:W3CDTF">2016-02-14T15:11:36Z</dcterms:modified>
</cp:coreProperties>
</file>