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FB9DF4-C075-4408-89A6-A82A57A1854F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Презентация по химии на тему </a:t>
            </a:r>
            <a:r>
              <a:rPr lang="ru-RU" dirty="0" smtClean="0"/>
              <a:t>«</a:t>
            </a:r>
            <a:r>
              <a:rPr lang="ru-RU" b="1" dirty="0" smtClean="0"/>
              <a:t> </a:t>
            </a:r>
            <a:r>
              <a:rPr lang="ru-RU" dirty="0" smtClean="0"/>
              <a:t>Х</a:t>
            </a:r>
            <a:r>
              <a:rPr lang="ru-RU" b="1" dirty="0" smtClean="0"/>
              <a:t>имия   </a:t>
            </a:r>
            <a:r>
              <a:rPr lang="ru-RU" b="1" smtClean="0"/>
              <a:t>и косметика»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861048"/>
            <a:ext cx="7854696" cy="223224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 ученица 11 класса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МБОУ </a:t>
            </a:r>
            <a:r>
              <a:rPr lang="ru-RU" dirty="0" err="1" smtClean="0">
                <a:solidFill>
                  <a:schemeClr val="tx1"/>
                </a:solidFill>
              </a:rPr>
              <a:t>Кесовогорская</a:t>
            </a:r>
            <a:r>
              <a:rPr lang="ru-RU" dirty="0" smtClean="0">
                <a:solidFill>
                  <a:schemeClr val="tx1"/>
                </a:solidFill>
              </a:rPr>
              <a:t> СОШ </a:t>
            </a:r>
          </a:p>
          <a:p>
            <a:pPr algn="r"/>
            <a:r>
              <a:rPr lang="ru-RU" dirty="0" err="1" smtClean="0"/>
              <a:t>Костерина</a:t>
            </a:r>
            <a:r>
              <a:rPr lang="ru-RU" dirty="0" err="1" smtClean="0">
                <a:solidFill>
                  <a:schemeClr val="tx1"/>
                </a:solidFill>
              </a:rPr>
              <a:t>Ольга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936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Кремы, которыми пользуется сейчас, вероятно, почти каждая женщина, бывают самые разные: ночные и дневные, жирные и увлажняющие, очищающие и омолаживающие кожу, жидкие и густые, </a:t>
            </a:r>
            <a:r>
              <a:rPr lang="ru-RU" dirty="0" err="1"/>
              <a:t>эмульгирующие</a:t>
            </a:r>
            <a:r>
              <a:rPr lang="ru-RU" dirty="0"/>
              <a:t> и эмульсионные и т.д.</a:t>
            </a:r>
          </a:p>
          <a:p>
            <a:endParaRPr lang="ru-RU" dirty="0"/>
          </a:p>
        </p:txBody>
      </p:sp>
      <p:pic>
        <p:nvPicPr>
          <p:cNvPr id="5" name="Объект 4" descr="Pot Of Moisturizing Cream With Lilac Flowers And Blue Toned Background Фотография, картинки, изображения и сток-фотография без р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55724"/>
            <a:ext cx="4038600" cy="2564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17855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Autofit/>
          </a:bodyPr>
          <a:lstStyle/>
          <a:p>
            <a:pPr algn="r"/>
            <a:r>
              <a:rPr lang="ru-RU" sz="2400" i="1" dirty="0"/>
              <a:t>"Быть можно дельным человеком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и думать о красе ногтей</a:t>
            </a:r>
            <a:r>
              <a:rPr lang="ru-RU" sz="2400" dirty="0"/>
              <a:t>."</a:t>
            </a:r>
            <a:br>
              <a:rPr lang="ru-RU" sz="2400" dirty="0"/>
            </a:br>
            <a:r>
              <a:rPr lang="ru-RU" sz="2400" dirty="0"/>
              <a:t>(А. С. Пушкин, "Евгений Онегин")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492897"/>
            <a:ext cx="4038600" cy="3862028"/>
          </a:xfrm>
        </p:spPr>
        <p:txBody>
          <a:bodyPr/>
          <a:lstStyle/>
          <a:p>
            <a:r>
              <a:rPr lang="ru-RU" dirty="0"/>
              <a:t>Красивые руки нельзя себе представить без ухоженных ногтей. </a:t>
            </a:r>
            <a:br>
              <a:rPr lang="ru-RU" dirty="0"/>
            </a:br>
            <a:r>
              <a:rPr lang="ru-RU" dirty="0"/>
              <a:t>Маникюр в буквальном переводе - это и есть "уход за руками"</a:t>
            </a:r>
          </a:p>
        </p:txBody>
      </p:sp>
      <p:pic>
        <p:nvPicPr>
          <p:cNvPr id="5" name="Объект 4" descr="руки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1984896" cy="3182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8017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Лак для ногтей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Лак для ногтей выполняет не только декоративную, но и защитную функцию. Пленкообразующим веществом чаще всего служит </a:t>
            </a:r>
            <a:r>
              <a:rPr lang="ru-RU" i="1" dirty="0"/>
              <a:t>нитроцеллюлоза</a:t>
            </a:r>
            <a:r>
              <a:rPr lang="ru-RU" dirty="0"/>
              <a:t>. Чтобы пленка лака была пластична, в лак добавляют пластификаторы, например, </a:t>
            </a:r>
            <a:r>
              <a:rPr lang="ru-RU" i="1" dirty="0" err="1"/>
              <a:t>дибутилфталат</a:t>
            </a:r>
            <a:r>
              <a:rPr lang="ru-RU" dirty="0"/>
              <a:t>. Синтетические смолы, входящие в состав лака, придают ему блеск и увеличивают сцепление с поверхностью ногтей. А роль растворителя и пигмента очевидна и без пояснений.</a:t>
            </a:r>
          </a:p>
          <a:p>
            <a:endParaRPr lang="ru-RU" dirty="0"/>
          </a:p>
        </p:txBody>
      </p:sp>
      <p:pic>
        <p:nvPicPr>
          <p:cNvPr id="5" name="Объект 4" descr="Лаки для ногтей - отзывы Страница 28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18519"/>
            <a:ext cx="4038600" cy="4038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98178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Различные кремы для рук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dirty="0"/>
              <a:t>Для ухода за кожей рук чаще всего рекомендуют специальные эмульсионные кремы на </a:t>
            </a:r>
            <a:r>
              <a:rPr lang="ru-RU" dirty="0" smtClean="0"/>
              <a:t>основе </a:t>
            </a:r>
            <a:r>
              <a:rPr lang="ru-RU" i="1" dirty="0" smtClean="0"/>
              <a:t>вазелинового </a:t>
            </a:r>
            <a:r>
              <a:rPr lang="ru-RU" i="1" dirty="0"/>
              <a:t>масла</a:t>
            </a:r>
            <a:r>
              <a:rPr lang="ru-RU" dirty="0"/>
              <a:t>, в которых содержится до 14% пчелиного воска, около 35% воды и примерно 1% буры. Силиконовые защитные кремы образуют на поверхности кожи гладкую грязеотталкивающую пленку.</a:t>
            </a:r>
          </a:p>
          <a:p>
            <a:endParaRPr lang="ru-RU" dirty="0"/>
          </a:p>
        </p:txBody>
      </p:sp>
      <p:pic>
        <p:nvPicPr>
          <p:cNvPr id="5" name="Объект 4" descr="https://im0-tub-ru.yandex.net/i?id=f7e417b6bb54e1231a58480aaf825d4c&amp;n=2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52936"/>
            <a:ext cx="3456383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06296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i="1" dirty="0"/>
              <a:t>"И волосы, как хмель, в душистых завитках..."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(А. Рудаки, Х век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Не у всех волосы от рождения кудрявые и красивые, но с незапамятных времен женщины стремились достичь этого</a:t>
            </a:r>
            <a:r>
              <a:rPr lang="ru-RU" dirty="0" smtClean="0"/>
              <a:t>.</a:t>
            </a:r>
          </a:p>
          <a:p>
            <a:r>
              <a:rPr lang="ru-RU" dirty="0"/>
              <a:t>Способы завивки и укладки волос непрерывно совершенствовались и сейчас бесконечно далеки от старинных папильоток или раскаленных щипцов. Однако химические процессы, лежащие в основе парикмахерского искусства, люди поняли сравнительно недавно.</a:t>
            </a:r>
          </a:p>
          <a:p>
            <a:endParaRPr lang="ru-RU" dirty="0"/>
          </a:p>
        </p:txBody>
      </p:sp>
      <p:pic>
        <p:nvPicPr>
          <p:cNvPr id="5" name="Объект 4" descr="кудри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92896"/>
            <a:ext cx="2520280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62664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Химическая завивка волос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654117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900" dirty="0">
                <a:latin typeface="+mj-lt"/>
              </a:rPr>
              <a:t>В состав препаратов для химической завивки входят поверхностно-активные вещества, которые помогают равномерно распределить на голове состав для завивки, </a:t>
            </a:r>
            <a:r>
              <a:rPr lang="ru-RU" sz="2900" i="1" dirty="0">
                <a:latin typeface="+mj-lt"/>
              </a:rPr>
              <a:t>мочевина</a:t>
            </a:r>
            <a:r>
              <a:rPr lang="ru-RU" sz="2900" dirty="0">
                <a:latin typeface="+mj-lt"/>
              </a:rPr>
              <a:t>, способствующая лучшему увлажнению волос, и тиогликолевая кислота. В роли закрепителей выступают окислители -- </a:t>
            </a:r>
            <a:r>
              <a:rPr lang="ru-RU" sz="2900" i="1" dirty="0">
                <a:latin typeface="+mj-lt"/>
              </a:rPr>
              <a:t>перекись водорода, </a:t>
            </a:r>
            <a:r>
              <a:rPr lang="ru-RU" sz="2900" i="1" dirty="0" err="1">
                <a:latin typeface="+mj-lt"/>
              </a:rPr>
              <a:t>бромат</a:t>
            </a:r>
            <a:r>
              <a:rPr lang="ru-RU" sz="2900" i="1" dirty="0">
                <a:latin typeface="+mj-lt"/>
              </a:rPr>
              <a:t> натрия</a:t>
            </a:r>
            <a:r>
              <a:rPr lang="ru-RU" sz="2900" dirty="0">
                <a:latin typeface="+mj-lt"/>
              </a:rPr>
              <a:t> или </a:t>
            </a:r>
            <a:r>
              <a:rPr lang="ru-RU" sz="2900" i="1" dirty="0" err="1">
                <a:latin typeface="+mj-lt"/>
              </a:rPr>
              <a:t>пероксоборат</a:t>
            </a:r>
            <a:r>
              <a:rPr lang="ru-RU" sz="2900" i="1" dirty="0">
                <a:latin typeface="+mj-lt"/>
              </a:rPr>
              <a:t> натрия</a:t>
            </a:r>
            <a:r>
              <a:rPr lang="ru-RU" sz="2900" dirty="0">
                <a:latin typeface="+mj-lt"/>
              </a:rPr>
              <a:t>, а также кислород воздуха. Не стоит удивляться, что после химической завивки волосы светлеют; особенно сильным будет обесцвечивание, если сразу волосы попадают под яркие солнечные лучи.</a:t>
            </a:r>
          </a:p>
          <a:p>
            <a:endParaRPr lang="ru-RU" dirty="0">
              <a:latin typeface="+mj-lt"/>
            </a:endParaRPr>
          </a:p>
        </p:txBody>
      </p:sp>
      <p:pic>
        <p:nvPicPr>
          <p:cNvPr id="5" name="Объект 4" descr="https://im2-tub-ru.yandex.net/i?id=21bc67de801ba3a97dc02f47060f18ec&amp;n=2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20888"/>
            <a:ext cx="316835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32424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/>
              <a:t>Улыбка, локоны льняные..."</a:t>
            </a:r>
            <a:br>
              <a:rPr lang="ru-RU" sz="2400" dirty="0"/>
            </a:br>
            <a:r>
              <a:rPr lang="ru-RU" sz="2400" dirty="0"/>
              <a:t>(А. С. Пушкин, "Евгений Онегин")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i="1" dirty="0"/>
              <a:t>Как стать блондинкой? Этот вопрос задавали еще в Древнем Египте. Тогда использовали мази, превращающие темные волосы в более светлые или просто смачивали волосы водой и подставляли солнечным лучам. В эпоху Возрождения волосы начали натирать настоями трав и тоже подставлять солнцу. Бывало, модницы долгими часами сидели под палящими лучами солнца, не забыв защитить лицо от нежелательного загара. В XVIII веке приобрели популярность "седые" парики; для их изготовления волосы обесцвечивали сернистым газом</a:t>
            </a:r>
            <a:r>
              <a:rPr lang="ru-RU" dirty="0"/>
              <a:t>.</a:t>
            </a:r>
          </a:p>
        </p:txBody>
      </p:sp>
      <p:pic>
        <p:nvPicPr>
          <p:cNvPr id="5" name="Объект 4" descr="волосы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92896"/>
            <a:ext cx="2304256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866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В настоящее время для осветления волос применяют специальные составы, содержащие </a:t>
            </a:r>
            <a:r>
              <a:rPr lang="ru-RU" sz="2400" b="1" i="1" dirty="0"/>
              <a:t>перекись водорода</a:t>
            </a:r>
            <a:r>
              <a:rPr lang="ru-RU" sz="2400" b="1" dirty="0"/>
              <a:t> и ее производные.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С </a:t>
            </a:r>
            <a:r>
              <a:rPr lang="ru-RU" dirty="0"/>
              <a:t>химической точки зрения осветление волос -- сложный </a:t>
            </a:r>
            <a:r>
              <a:rPr lang="ru-RU" dirty="0" err="1"/>
              <a:t>окислительно</a:t>
            </a:r>
            <a:r>
              <a:rPr lang="ru-RU" dirty="0"/>
              <a:t>-восстановительный процесс, в котором в роли окислителя чаще всего выступает атомный кислород, выделяемый водой под действием ультрафиолетового излучения (когда волосы просто "выгорают" на солнце) либо </a:t>
            </a:r>
            <a:r>
              <a:rPr lang="ru-RU" i="1" dirty="0"/>
              <a:t>перекисью водорода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Атомный </a:t>
            </a:r>
            <a:r>
              <a:rPr lang="ru-RU" dirty="0"/>
              <a:t>кислород окисляет красящий пигмент волос </a:t>
            </a:r>
            <a:r>
              <a:rPr lang="ru-RU" i="1" dirty="0"/>
              <a:t>меланин</a:t>
            </a:r>
            <a:r>
              <a:rPr lang="ru-RU" dirty="0"/>
              <a:t>, причем действие окислителя ускоряется в щелочной среде. Кислоты (</a:t>
            </a:r>
            <a:r>
              <a:rPr lang="ru-RU" i="1" dirty="0"/>
              <a:t>муравьиная</a:t>
            </a:r>
            <a:r>
              <a:rPr lang="ru-RU" dirty="0"/>
              <a:t> или </a:t>
            </a:r>
            <a:r>
              <a:rPr lang="ru-RU" i="1" dirty="0"/>
              <a:t>уксусная</a:t>
            </a:r>
            <a:r>
              <a:rPr lang="ru-RU" dirty="0"/>
              <a:t>) замедляют окисление. Очень удобен для осветления волос </a:t>
            </a:r>
            <a:r>
              <a:rPr lang="ru-RU" i="1" dirty="0" err="1"/>
              <a:t>гидроперит</a:t>
            </a:r>
            <a:r>
              <a:rPr lang="ru-RU" dirty="0"/>
              <a:t> -- соединение перекиси водорода с мочевиной: </a:t>
            </a:r>
            <a:r>
              <a:rPr lang="ru-RU" i="1" dirty="0"/>
              <a:t>мочевина</a:t>
            </a:r>
            <a:r>
              <a:rPr lang="ru-RU" dirty="0"/>
              <a:t> помогает увлажнению и набуханию волос, и действие перекиси водорода усиливается.</a:t>
            </a:r>
          </a:p>
          <a:p>
            <a:endParaRPr lang="ru-RU" dirty="0"/>
          </a:p>
        </p:txBody>
      </p:sp>
      <p:pic>
        <p:nvPicPr>
          <p:cNvPr id="5" name="Объект 4" descr="https://im1-tub-ru.yandex.net/i?id=8e52c64cf65a8f4965d2e21a4647f5e5&amp;n=2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36912"/>
            <a:ext cx="309634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13618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700" i="1" dirty="0"/>
              <a:t>"Ах, если б Карабас, вставая, чистил зубы..."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(Б. Окуджава, "Песенка Мальвины</a:t>
            </a:r>
            <a:r>
              <a:rPr lang="ru-RU" sz="2700" dirty="0" smtClean="0"/>
              <a:t>")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Как сохранить зубы крепкими, ровными и </a:t>
            </a:r>
            <a:r>
              <a:rPr lang="ru-RU" dirty="0" smtClean="0"/>
              <a:t>белыми?</a:t>
            </a:r>
          </a:p>
          <a:p>
            <a:pPr algn="ctr"/>
            <a:r>
              <a:rPr lang="ru-RU" dirty="0"/>
              <a:t>Зубы </a:t>
            </a:r>
            <a:r>
              <a:rPr lang="ru-RU" dirty="0" smtClean="0"/>
              <a:t>следует </a:t>
            </a:r>
            <a:r>
              <a:rPr lang="ru-RU" dirty="0"/>
              <a:t>чистить два раза в день пастой или зубным порошком с внешней и внутренней стороны. При этом щетинки зубной щетки удаляют остатки пищи и зубной налет из межзубного пространства, а вещества пасты или порошка освежают полость рта, уничтожают вредную микрофлору и избавляют от неприятного запаха.</a:t>
            </a:r>
          </a:p>
        </p:txBody>
      </p:sp>
      <p:pic>
        <p:nvPicPr>
          <p:cNvPr id="5" name="Объект 4" descr="это ваша улыбка!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2520280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79895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Зубные порошки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i="1" dirty="0"/>
              <a:t>Зубные порошки, хорошо знакомые людям старшего поколения, -- это довольно сложные смеси, основой которых служит мел (реже -- </a:t>
            </a:r>
            <a:r>
              <a:rPr lang="ru-RU" i="1" dirty="0" err="1"/>
              <a:t>гидроортофосфат</a:t>
            </a:r>
            <a:r>
              <a:rPr lang="ru-RU" i="1" dirty="0"/>
              <a:t> кальция). </a:t>
            </a:r>
            <a:endParaRPr lang="ru-RU" i="1" dirty="0" smtClean="0"/>
          </a:p>
          <a:p>
            <a:endParaRPr lang="ru-RU" dirty="0"/>
          </a:p>
        </p:txBody>
      </p:sp>
      <p:pic>
        <p:nvPicPr>
          <p:cNvPr id="5" name="Объект 4" descr="Вреден ли зубной порошок - польза и вред Вредно ли?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9046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Косметика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Косметика  — учение о средствах и методах улучшения внешности человека. Косметикой также называют средства и способы ухода за кожей, волосами и ногтями, применяемые с целью улучшения внешности человека, а также вещества, применяемые для придания свежести и красоты лицу и телу. </a:t>
            </a:r>
          </a:p>
          <a:p>
            <a:endParaRPr lang="ru-RU" dirty="0"/>
          </a:p>
        </p:txBody>
      </p:sp>
      <p:pic>
        <p:nvPicPr>
          <p:cNvPr id="5" name="Объект 4" descr="http://im0-tub-ru.yandex.net/i?id=4cb0230089b38b46f645f3b021c27e6d&amp;n=24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08920"/>
            <a:ext cx="3312368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72820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Зубные пасты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Зубные пасты, которых выпускается великое множество, бывают гигиенического типа (только очищают и освежают) и лечебно-профилактического (предотвращают болезни зубов и десен и способствуют их лечению). В составе любой зубной пасты обязательно есть абразивные вещества для механической очистки зубов от налета и для полировки их поверхности. Чаще всего это тот же осажденный мел, фосфаты кальция, оксид и гидроксид алюминия, диоксид кремния, </a:t>
            </a:r>
            <a:r>
              <a:rPr lang="ru-RU" dirty="0" err="1"/>
              <a:t>ортосиликат</a:t>
            </a:r>
            <a:r>
              <a:rPr lang="ru-RU" dirty="0"/>
              <a:t> циркония. </a:t>
            </a:r>
          </a:p>
        </p:txBody>
      </p:sp>
      <p:pic>
        <p:nvPicPr>
          <p:cNvPr id="5" name="Объект 4" descr="Женский блог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25799"/>
            <a:ext cx="4038600" cy="3024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05916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i="1" dirty="0"/>
              <a:t>"Он толще всех, он больше всех потеет..."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(Э. Багрицкий, "Встреча")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От запаха пота избавиться сравнительно легко. Для этой цели создано множество дезодорантов; они выпускаются в виде аэрозолей, карандашей, пудр, шариков и т.п. Их обычные компоненты --дезинфицирующие вещества и 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ароматические </a:t>
            </a:r>
            <a:r>
              <a:rPr lang="ru-RU" dirty="0"/>
              <a:t>добавки</a:t>
            </a:r>
          </a:p>
        </p:txBody>
      </p:sp>
      <p:pic>
        <p:nvPicPr>
          <p:cNvPr id="5" name="Объект 4" descr="Здоровье Здоровье и красота - Страница 9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9978" y="1920875"/>
            <a:ext cx="3595044" cy="4433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62088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3816424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Спасибо за внимание!</a:t>
            </a:r>
            <a:br>
              <a:rPr lang="ru-RU" sz="4800" b="1" i="1" dirty="0" smtClean="0"/>
            </a:br>
            <a:r>
              <a:rPr lang="ru-RU" sz="4800" b="1" i="1" dirty="0"/>
              <a:t/>
            </a:r>
            <a:br>
              <a:rPr lang="ru-RU" sz="4800" b="1" i="1" dirty="0"/>
            </a:b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xmlns="" val="64626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/>
              <a:t>"Как добр, кто любит, как огромен,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Как зряч к значенью красоты!"</a:t>
            </a:r>
            <a:br>
              <a:rPr lang="ru-RU" sz="2400" b="1" dirty="0"/>
            </a:br>
            <a:r>
              <a:rPr lang="ru-RU" sz="2400" dirty="0"/>
              <a:t>(Б. Ахмадулина, "Дом")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564903"/>
            <a:ext cx="4038600" cy="379002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/>
              <a:t>В юности все мы выглядим свежо, а в этом уже есть красота. Но с годами большинству из нас приходится прибегать к косметическим процедурам и средствам ухода за внешностью. </a:t>
            </a:r>
            <a:br>
              <a:rPr lang="ru-RU" dirty="0"/>
            </a:br>
            <a:r>
              <a:rPr lang="ru-RU" dirty="0"/>
              <a:t>В основе практически всех косметических процедур лежат химические процессы. Лицо, руки, зубы, волосы, кожа... </a:t>
            </a:r>
          </a:p>
        </p:txBody>
      </p:sp>
      <p:pic>
        <p:nvPicPr>
          <p:cNvPr id="5" name="Объект 4" descr="красота спасет мир!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36912"/>
            <a:ext cx="2376264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5429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3100" dirty="0" smtClean="0"/>
              <a:t>Невозможно </a:t>
            </a:r>
            <a:r>
              <a:rPr lang="ru-RU" sz="3100" dirty="0"/>
              <a:t>считать красивым человека неумытого. А для мытья нужны вода и мыло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(</a:t>
            </a:r>
            <a:r>
              <a:rPr lang="ru-RU" sz="3100" dirty="0"/>
              <a:t>или другое моющее средство</a:t>
            </a:r>
            <a:r>
              <a:rPr lang="ru-RU" sz="3100" dirty="0" smtClean="0"/>
              <a:t>).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132855"/>
            <a:ext cx="4038600" cy="4222069"/>
          </a:xfrm>
        </p:spPr>
        <p:txBody>
          <a:bodyPr/>
          <a:lstStyle/>
          <a:p>
            <a:r>
              <a:rPr lang="ru-RU" i="1" dirty="0"/>
              <a:t>"Если мальчик любит мыло </a:t>
            </a:r>
            <a:br>
              <a:rPr lang="ru-RU" i="1" dirty="0"/>
            </a:br>
            <a:r>
              <a:rPr lang="ru-RU" i="1" dirty="0"/>
              <a:t>и зубной порошок </a:t>
            </a:r>
            <a:br>
              <a:rPr lang="ru-RU" i="1" dirty="0"/>
            </a:br>
            <a:r>
              <a:rPr lang="ru-RU" i="1" dirty="0"/>
              <a:t>-- этот мальчик очень милый,</a:t>
            </a:r>
            <a:br>
              <a:rPr lang="ru-RU" i="1" dirty="0"/>
            </a:br>
            <a:r>
              <a:rPr lang="ru-RU" i="1" dirty="0"/>
              <a:t>поступает хорошо!"</a:t>
            </a:r>
            <a:endParaRPr lang="ru-RU" dirty="0"/>
          </a:p>
          <a:p>
            <a:endParaRPr lang="ru-RU" dirty="0" smtClean="0"/>
          </a:p>
          <a:p>
            <a:pPr algn="r"/>
            <a:r>
              <a:rPr lang="ru-RU" dirty="0" smtClean="0"/>
              <a:t>(</a:t>
            </a:r>
            <a:r>
              <a:rPr lang="ru-RU" dirty="0" err="1"/>
              <a:t>В.В.Маяковский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pic>
        <p:nvPicPr>
          <p:cNvPr id="5" name="Объект 4" descr="https://im1-tub-ru.yandex.net/i?id=5a5bbd3ad8b3a7761107800981d2c082&amp;n=2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3312368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704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/>
              <a:t>Вода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Водопроводная вода отличается от дождевой и снеговой тем, что обычно содержит много солей кальция и магния. В такой воде плохо мылится мыло, на коже образуется налет труднорастворимых солей, и она неприятно стягивается. Все это означает, что вода жесткая</a:t>
            </a:r>
            <a:r>
              <a:rPr lang="ru-RU" dirty="0" smtClean="0"/>
              <a:t>.</a:t>
            </a:r>
            <a:r>
              <a:rPr lang="ru-RU" dirty="0"/>
              <a:t> , </a:t>
            </a:r>
            <a:endParaRPr lang="ru-RU" dirty="0" smtClean="0"/>
          </a:p>
          <a:p>
            <a:pPr algn="ctr"/>
            <a:r>
              <a:rPr lang="ru-RU" dirty="0" smtClean="0"/>
              <a:t>Лучше </a:t>
            </a:r>
            <a:r>
              <a:rPr lang="ru-RU" dirty="0"/>
              <a:t>использовать для умывания не просто умягченную, а мягкую природную (дождевую или снеговую) воду, и притом собранную в местности с благоприятными экологическими условиями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https://im0-tub-ru.yandex.net/i?id=946429018bd7479e1deaddba6173673e&amp;n=2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312367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0665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Действие мыла и других моющих средств основано на том, что их частицы, содержащие гидрофильную и гидрофобную части, служат посредниками между водой и жировыми загрязнениями. Они захватывают частичку грязи и переносят ее в раствор. Это эффективнее всего происходит в теплой воде.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https://im0-tub-ru.yandex.net/i?id=b3ff8ec658202f94fb1f677a4fc2e866&amp;n=2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3240360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34658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"Свеженький, как огурчик</a:t>
            </a:r>
            <a:r>
              <a:rPr lang="ru-RU" i="1" dirty="0" smtClean="0"/>
              <a:t>..."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/>
              <a:t>Легендарная красавица жена императора Нерона ежедневно принимала ванну из молока 500 ослиц, а знатные египтянки во времена фараонов купались в кислом молоке, веря, что это сохранит им молодость и здоровье. </a:t>
            </a:r>
            <a:br>
              <a:rPr lang="ru-RU" dirty="0"/>
            </a:br>
            <a:r>
              <a:rPr lang="ru-RU" dirty="0"/>
              <a:t>Молочные ванны остались достоянием истории, а вот умываться или по крайней мере протирать лицо молоком, кефиром, сметаной может каждая наша современница.</a:t>
            </a:r>
          </a:p>
          <a:p>
            <a:endParaRPr lang="ru-RU" dirty="0"/>
          </a:p>
        </p:txBody>
      </p:sp>
      <p:pic>
        <p:nvPicPr>
          <p:cNvPr id="5" name="Объект 4" descr="для лица и тела...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2808312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2696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Лосьоны и маски для лица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dirty="0"/>
              <a:t>Очень полезны коже лосьоны с добавками богатых витаминами яблочного, виноградного и лимонного уксуса или настоев лекарственных растений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Для любого лица очень полезно поучаствовать и в "косметическом маскараде" -- сделать маску, которая поможет снабдить кожу лица полезными веществами.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Объект 4" descr="https://im3-tub-ru.yandex.net/i?id=9abf74142f0b108d38baa3bc37efdcf0&amp;n=2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3456384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32987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i="1" dirty="0"/>
              <a:t>"Гляделась ли ты сегодня в зеркало и уверилась ли, что с </a:t>
            </a:r>
            <a:r>
              <a:rPr lang="ru-RU" sz="2700" i="1" dirty="0" smtClean="0"/>
              <a:t>лицом </a:t>
            </a:r>
            <a:r>
              <a:rPr lang="ru-RU" sz="2700" i="1" dirty="0"/>
              <a:t>твоим ничто не может сравниться?",</a:t>
            </a:r>
            <a:r>
              <a:rPr lang="ru-RU" sz="2700" dirty="0"/>
              <a:t>--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-- писал А.С. Пушкин своей жене, красавице Натали, которая и много позже, в возрасте сорока пяти лет, не имела на лице ни одной морщинки. В ту пору не принято было загорать до черноты или "гореть" на работе; правда, и косметические средства для кожи лица были не столь совершенны, как сейчас.</a:t>
            </a:r>
          </a:p>
          <a:p>
            <a:endParaRPr lang="ru-RU" dirty="0"/>
          </a:p>
        </p:txBody>
      </p:sp>
      <p:pic>
        <p:nvPicPr>
          <p:cNvPr id="5" name="Объект 4" descr="будь красивой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92896"/>
            <a:ext cx="2376264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73896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849</Words>
  <Application>Microsoft Office PowerPoint</Application>
  <PresentationFormat>Экран (4:3)</PresentationFormat>
  <Paragraphs>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Презентация по химии на тему « Химия   и косметика»</vt:lpstr>
      <vt:lpstr>Косметика</vt:lpstr>
      <vt:lpstr>"Как добр, кто любит, как огромен, Как зряч к значенью красоты!" (Б. Ахмадулина, "Дом") </vt:lpstr>
      <vt:lpstr>    Невозможно считать красивым человека неумытого. А для мытья нужны вода и мыло  (или другое моющее средство).</vt:lpstr>
      <vt:lpstr>Вода</vt:lpstr>
      <vt:lpstr>Мыло</vt:lpstr>
      <vt:lpstr>"Свеженький, как огурчик..."</vt:lpstr>
      <vt:lpstr>Лосьоны и маски для лица</vt:lpstr>
      <vt:lpstr>"Гляделась ли ты сегодня в зеркало и уверилась ли, что с лицом твоим ничто не может сравниться?",-- </vt:lpstr>
      <vt:lpstr>Кремы</vt:lpstr>
      <vt:lpstr>"Быть можно дельным человеком и думать о красе ногтей." (А. С. Пушкин, "Евгений Онегин") </vt:lpstr>
      <vt:lpstr>Лак для ногтей</vt:lpstr>
      <vt:lpstr>Различные кремы для рук</vt:lpstr>
      <vt:lpstr>"И волосы, как хмель, в душистых завитках..." (А. Рудаки, Х век)</vt:lpstr>
      <vt:lpstr>Химическая завивка волос</vt:lpstr>
      <vt:lpstr>Улыбка, локоны льняные..." (А. С. Пушкин, "Евгений Онегин") </vt:lpstr>
      <vt:lpstr>В настоящее время для осветления волос применяют специальные составы, содержащие перекись водорода и ее производные.</vt:lpstr>
      <vt:lpstr>"Ах, если б Карабас, вставая, чистил зубы..." (Б. Окуджава, "Песенка Мальвины")</vt:lpstr>
      <vt:lpstr>Зубные порошки</vt:lpstr>
      <vt:lpstr>Зубные пасты</vt:lpstr>
      <vt:lpstr>"Он толще всех, он больше всех потеет..." (Э. Багрицкий, "Встреча") </vt:lpstr>
      <vt:lpstr>Спасибо за внимание!  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химии на тему «Современный быт человека немыслим без химии»</dc:title>
  <dc:creator>Пользователь Windows</dc:creator>
  <cp:lastModifiedBy>школьник</cp:lastModifiedBy>
  <cp:revision>9</cp:revision>
  <cp:lastPrinted>2015-04-22T16:44:04Z</cp:lastPrinted>
  <dcterms:created xsi:type="dcterms:W3CDTF">2015-04-22T14:40:15Z</dcterms:created>
  <dcterms:modified xsi:type="dcterms:W3CDTF">2016-10-12T07:25:53Z</dcterms:modified>
</cp:coreProperties>
</file>