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36104"/>
          </a:xfrm>
        </p:spPr>
        <p:txBody>
          <a:bodyPr/>
          <a:lstStyle/>
          <a:p>
            <a:r>
              <a:rPr lang="ru-RU" dirty="0" smtClean="0"/>
              <a:t>Лекарственные травы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2174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 smtClean="0"/>
              <a:t>Дидактическая задача: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закреплять знания у детей о лекарственных травах.</a:t>
            </a:r>
            <a:br>
              <a:rPr lang="ru-RU" dirty="0" smtClean="0"/>
            </a:br>
            <a:r>
              <a:rPr lang="ru-RU" i="1" dirty="0" smtClean="0"/>
              <a:t> -</a:t>
            </a:r>
            <a:r>
              <a:rPr lang="ru-RU" dirty="0" smtClean="0"/>
              <a:t>где растут лекарственные травы ?</a:t>
            </a:r>
            <a:br>
              <a:rPr lang="ru-RU" dirty="0" smtClean="0"/>
            </a:br>
            <a:r>
              <a:rPr lang="ru-RU" dirty="0" smtClean="0"/>
              <a:t>- что сними делаю?</a:t>
            </a:r>
            <a:br>
              <a:rPr lang="ru-RU" dirty="0" smtClean="0"/>
            </a:br>
            <a:r>
              <a:rPr lang="ru-RU" dirty="0" smtClean="0"/>
              <a:t>- какую пользу и вред приносят лекарственные              травы? </a:t>
            </a:r>
            <a:br>
              <a:rPr lang="ru-RU" dirty="0" smtClean="0"/>
            </a:br>
            <a:r>
              <a:rPr lang="ru-RU" i="1" dirty="0" smtClean="0"/>
              <a:t>Ход игры: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вспомнить из какой травы мы заварим чай  и для чего? </a:t>
            </a:r>
          </a:p>
          <a:p>
            <a:pPr marL="369888"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ood-Texture-iPad-Bookshelf-Illustration-0908003029.jpg"/>
          <p:cNvPicPr>
            <a:picLocks noChangeAspect="1"/>
          </p:cNvPicPr>
          <p:nvPr/>
        </p:nvPicPr>
        <p:blipFill>
          <a:blip r:embed="rId2" cstate="print"/>
          <a:srcRect l="4312" r="5137" b="41577"/>
          <a:stretch>
            <a:fillRect/>
          </a:stretch>
        </p:blipFill>
        <p:spPr>
          <a:xfrm>
            <a:off x="755576" y="0"/>
            <a:ext cx="7848872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619672" y="980728"/>
            <a:ext cx="31683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err="1" smtClean="0">
                <a:ln w="11430">
                  <a:noFill/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Ве-ник</a:t>
            </a:r>
            <a:endParaRPr lang="ru-RU" sz="4000" b="1" cap="none" spc="50" dirty="0">
              <a:ln w="11430">
                <a:noFill/>
              </a:ln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980728"/>
            <a:ext cx="31683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>
                  <a:noFill/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Ро-маш-ка</a:t>
            </a:r>
            <a:endParaRPr lang="ru-RU" sz="4000" b="1" cap="none" spc="50" dirty="0">
              <a:ln w="11430">
                <a:noFill/>
              </a:ln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59632" y="3645024"/>
            <a:ext cx="31683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>
                  <a:noFill/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Тюль-па-ны</a:t>
            </a:r>
            <a:endParaRPr lang="ru-RU" sz="4000" b="1" cap="none" spc="50" dirty="0">
              <a:ln w="11430">
                <a:noFill/>
              </a:ln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3645024"/>
            <a:ext cx="31683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>
                  <a:noFill/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Бор-ще-вик</a:t>
            </a:r>
            <a:endParaRPr lang="ru-RU" sz="4000" b="1" cap="none" spc="50" dirty="0">
              <a:ln w="11430">
                <a:noFill/>
              </a:ln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4" descr="C:\Users\Никита\Downloads\загрузкии\загруженное 1\borzhevi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149080"/>
            <a:ext cx="2088232" cy="2002321"/>
          </a:xfrm>
          <a:prstGeom prst="rect">
            <a:avLst/>
          </a:prstGeom>
          <a:noFill/>
        </p:spPr>
      </p:pic>
      <p:pic>
        <p:nvPicPr>
          <p:cNvPr id="7" name="Picture 5" descr="C:\Users\Никита\Downloads\загрузкии\загруженное 1\ljubimoe_lekarstvo_agati_kristi-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79985">
            <a:off x="4707370" y="1380973"/>
            <a:ext cx="3760098" cy="2506732"/>
          </a:xfrm>
          <a:prstGeom prst="rect">
            <a:avLst/>
          </a:prstGeom>
          <a:noFill/>
        </p:spPr>
      </p:pic>
      <p:pic>
        <p:nvPicPr>
          <p:cNvPr id="14" name="Рисунок 13" descr="veni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12193">
            <a:off x="1446461" y="1577528"/>
            <a:ext cx="2880320" cy="2092734"/>
          </a:xfrm>
          <a:prstGeom prst="rect">
            <a:avLst/>
          </a:prstGeom>
        </p:spPr>
      </p:pic>
      <p:pic>
        <p:nvPicPr>
          <p:cNvPr id="2050" name="Picture 2" descr="C:\Users\Никита\Downloads\загрузкии\загруженное 1\139600924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7002233">
            <a:off x="1722031" y="3900014"/>
            <a:ext cx="1964765" cy="29471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Пальчики оближешь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4138" indent="-84138">
              <a:buNone/>
            </a:pPr>
            <a:r>
              <a:rPr lang="ru-RU" i="1" dirty="0" smtClean="0"/>
              <a:t>Дидактическая задача: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закреплять знания у детей о ягодах:</a:t>
            </a:r>
          </a:p>
          <a:p>
            <a:pPr marL="84138" indent="-84138">
              <a:buNone/>
            </a:pPr>
            <a:r>
              <a:rPr lang="ru-RU" i="1" dirty="0" smtClean="0"/>
              <a:t> -</a:t>
            </a:r>
            <a:r>
              <a:rPr lang="ru-RU" dirty="0" smtClean="0"/>
              <a:t>где растут ягоды?</a:t>
            </a:r>
            <a:br>
              <a:rPr lang="ru-RU" dirty="0" smtClean="0"/>
            </a:br>
            <a:r>
              <a:rPr lang="ru-RU" dirty="0" smtClean="0"/>
              <a:t>- что сними делаю?</a:t>
            </a:r>
            <a:br>
              <a:rPr lang="ru-RU" dirty="0" smtClean="0"/>
            </a:br>
            <a:r>
              <a:rPr lang="ru-RU" dirty="0" smtClean="0"/>
              <a:t>- какую пользу ягоды приносят? </a:t>
            </a:r>
            <a:br>
              <a:rPr lang="ru-RU" dirty="0" smtClean="0"/>
            </a:br>
            <a:r>
              <a:rPr lang="ru-RU" i="1" dirty="0" smtClean="0"/>
              <a:t>Ход игры: </a:t>
            </a:r>
            <a:br>
              <a:rPr lang="ru-RU" i="1" dirty="0" smtClean="0"/>
            </a:br>
            <a:r>
              <a:rPr lang="ru-RU" dirty="0" smtClean="0"/>
              <a:t> вспомнить из чего делают варенье и выбрать его на полках. </a:t>
            </a:r>
          </a:p>
          <a:p>
            <a:pPr marL="84138" indent="-84138">
              <a:buNone/>
            </a:pPr>
            <a:r>
              <a:rPr lang="ru-RU" b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ood-Texture-iPad-Bookshelf-Illustration-0908003029.jpg"/>
          <p:cNvPicPr>
            <a:picLocks noChangeAspect="1"/>
          </p:cNvPicPr>
          <p:nvPr/>
        </p:nvPicPr>
        <p:blipFill>
          <a:blip r:embed="rId2" cstate="print"/>
          <a:srcRect l="4312" r="5137" b="41577"/>
          <a:stretch>
            <a:fillRect/>
          </a:stretch>
        </p:blipFill>
        <p:spPr>
          <a:xfrm>
            <a:off x="755576" y="0"/>
            <a:ext cx="7848872" cy="6858000"/>
          </a:xfrm>
          <a:prstGeom prst="rect">
            <a:avLst/>
          </a:prstGeom>
        </p:spPr>
      </p:pic>
      <p:pic>
        <p:nvPicPr>
          <p:cNvPr id="1031" name="Picture 7" descr="C:\Users\Никита\Downloads\загрузкии\загруженное 1\J9ZbJg8vyqw - копия - копия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789040"/>
            <a:ext cx="1944216" cy="213789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99592" y="476672"/>
            <a:ext cx="29523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err="1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О-гур-цы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5734997"/>
            <a:ext cx="29523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err="1" smtClean="0">
                <a:ln w="11430"/>
                <a:solidFill>
                  <a:srgbClr val="F03C3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Клюк-ва</a:t>
            </a:r>
            <a:endParaRPr lang="ru-RU" sz="3600" b="1" cap="none" spc="50" dirty="0">
              <a:ln w="11430"/>
              <a:solidFill>
                <a:srgbClr val="F03C3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24128" y="478413"/>
            <a:ext cx="29523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err="1" smtClean="0">
                <a:ln w="11430"/>
                <a:solidFill>
                  <a:srgbClr val="FFFF1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Ка-пус-та</a:t>
            </a:r>
            <a:endParaRPr lang="ru-RU" sz="3600" b="1" cap="none" spc="50" dirty="0">
              <a:ln w="11430"/>
              <a:solidFill>
                <a:srgbClr val="FFFF1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96136" y="5734997"/>
            <a:ext cx="29523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err="1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Свёк-ла</a:t>
            </a:r>
            <a:endParaRPr lang="ru-RU" sz="36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3" name="Picture 9" descr="C:\Users\Никита\Downloads\загрузкии\загруженное 1\J9ZbJg8vyqw - копия (3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268760"/>
            <a:ext cx="1728191" cy="2217074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3275856" y="476672"/>
            <a:ext cx="29523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err="1" smtClean="0">
                <a:ln w="11430"/>
                <a:solidFill>
                  <a:srgbClr val="FF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Ма-ли-на</a:t>
            </a:r>
            <a:endParaRPr lang="ru-RU" sz="3600" b="1" cap="none" spc="50" dirty="0">
              <a:ln w="11430"/>
              <a:solidFill>
                <a:srgbClr val="FF33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Никита\Downloads\загрузкии\загруженное 1\J9ZbJg8vyqw - копия (2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196752"/>
            <a:ext cx="2035820" cy="2238622"/>
          </a:xfrm>
          <a:prstGeom prst="rect">
            <a:avLst/>
          </a:prstGeom>
          <a:noFill/>
        </p:spPr>
      </p:pic>
      <p:pic>
        <p:nvPicPr>
          <p:cNvPr id="2" name="Picture 2" descr="C:\Users\Никита\Downloads\загрузкии\загруженное 1\J9ZbJg8vyqw - копия (2) - копия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1196752"/>
            <a:ext cx="1944216" cy="2137894"/>
          </a:xfrm>
          <a:prstGeom prst="rect">
            <a:avLst/>
          </a:prstGeom>
          <a:noFill/>
        </p:spPr>
      </p:pic>
      <p:pic>
        <p:nvPicPr>
          <p:cNvPr id="1028" name="Picture 4" descr="C:\Users\Никита\Downloads\загрузкии\загруженное 1\J9ZbJg8vyqw - копия (4) - копия.png"/>
          <p:cNvPicPr>
            <a:picLocks noChangeAspect="1" noChangeArrowheads="1"/>
          </p:cNvPicPr>
          <p:nvPr/>
        </p:nvPicPr>
        <p:blipFill>
          <a:blip r:embed="rId7" cstate="print">
            <a:lum bright="-10000"/>
          </a:blip>
          <a:srcRect/>
          <a:stretch>
            <a:fillRect/>
          </a:stretch>
        </p:blipFill>
        <p:spPr bwMode="auto">
          <a:xfrm>
            <a:off x="6300192" y="3710686"/>
            <a:ext cx="2035794" cy="2238594"/>
          </a:xfrm>
          <a:prstGeom prst="rect">
            <a:avLst/>
          </a:prstGeom>
          <a:noFill/>
        </p:spPr>
      </p:pic>
      <p:pic>
        <p:nvPicPr>
          <p:cNvPr id="1027" name="Picture 3" descr="C:\Users\Никита\Downloads\загрузкии\загруженное 1\J9ZbJg8vyqw - копия (3) - копия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3717032"/>
            <a:ext cx="2016224" cy="221707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3131840" y="5734997"/>
            <a:ext cx="30963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err="1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Гри-бы</a:t>
            </a:r>
            <a:endParaRPr lang="ru-RU" sz="3600" b="1" cap="none" spc="50" dirty="0">
              <a:ln w="11430"/>
              <a:solidFill>
                <a:schemeClr val="bg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Лекарственные травы</vt:lpstr>
      <vt:lpstr>Слайд 2</vt:lpstr>
      <vt:lpstr>Пальчики оближешь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травы</dc:title>
  <dc:creator>Никита</dc:creator>
  <cp:lastModifiedBy>Никита</cp:lastModifiedBy>
  <cp:revision>2</cp:revision>
  <dcterms:created xsi:type="dcterms:W3CDTF">2016-10-12T19:59:49Z</dcterms:created>
  <dcterms:modified xsi:type="dcterms:W3CDTF">2016-10-12T20:04:44Z</dcterms:modified>
</cp:coreProperties>
</file>