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73" r:id="rId4"/>
    <p:sldId id="274" r:id="rId5"/>
    <p:sldId id="27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hyperlink" Target="http://images.yandex.ru/yandsearch?img_url=http://j.1ocen.ru/pc/glaza/1251299476_16.jpg&amp;iorient=&amp;icolor=&amp;site=&amp;text=%D0%93%D0%9B%D0%90%D0%97&amp;wp=&amp;pos=1&amp;isize=&amp;type=&amp;recent=&amp;rpt=simage&amp;itype=&amp;nojs=1" TargetMode="External"/><Relationship Id="rId10" Type="http://schemas.openxmlformats.org/officeDocument/2006/relationships/image" Target="../media/image8.png"/><Relationship Id="rId4" Type="http://schemas.openxmlformats.org/officeDocument/2006/relationships/image" Target="../media/image3.jpe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jpeg"/><Relationship Id="rId7" Type="http://schemas.openxmlformats.org/officeDocument/2006/relationships/image" Target="../media/image1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5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jpeg"/><Relationship Id="rId7" Type="http://schemas.openxmlformats.org/officeDocument/2006/relationships/image" Target="../media/image2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5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dirty="0" smtClean="0"/>
              <a:t>Будь здоров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47260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600" i="1" dirty="0" smtClean="0"/>
              <a:t>     Дидактическая задача: (закрепление материала)</a:t>
            </a: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 smtClean="0"/>
              <a:t>- закреплять знания у детей о витаминах.</a:t>
            </a:r>
            <a:br>
              <a:rPr lang="ru-RU" sz="2600" dirty="0" smtClean="0"/>
            </a:br>
            <a:r>
              <a:rPr lang="ru-RU" sz="2600" i="1" dirty="0" smtClean="0"/>
              <a:t>Ход игры: </a:t>
            </a: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 smtClean="0"/>
              <a:t>- нужно рассказать в каких продуктах есть эти витамины (А,В,С,</a:t>
            </a:r>
            <a:r>
              <a:rPr lang="en-US" sz="2600" dirty="0" smtClean="0"/>
              <a:t>D)</a:t>
            </a:r>
            <a:r>
              <a:rPr lang="ru-RU" sz="2600" dirty="0" smtClean="0"/>
              <a:t> и что их объединяет и какую они приносят пользу человеку.</a:t>
            </a:r>
            <a:br>
              <a:rPr lang="ru-RU" sz="2600" dirty="0" smtClean="0"/>
            </a:br>
            <a:r>
              <a:rPr lang="ru-RU" sz="2600" b="1" dirty="0" smtClean="0"/>
              <a:t>1. </a:t>
            </a:r>
            <a:r>
              <a:rPr lang="ru-RU" sz="2600" dirty="0" smtClean="0"/>
              <a:t>На этой полке лежат морковка, петрушка, помидоры.</a:t>
            </a:r>
            <a:br>
              <a:rPr lang="ru-RU" sz="2600" dirty="0" smtClean="0"/>
            </a:br>
            <a:r>
              <a:rPr lang="ru-RU" sz="2600" dirty="0" smtClean="0"/>
              <a:t> В этих овощах есть </a:t>
            </a:r>
            <a:r>
              <a:rPr lang="ru-RU" sz="2600" b="1" dirty="0" smtClean="0"/>
              <a:t>витамин А </a:t>
            </a:r>
            <a:r>
              <a:rPr lang="ru-RU" sz="2600" dirty="0" smtClean="0"/>
              <a:t>он полезен для роста и зрения.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tabLst>
                <a:tab pos="1981200" algn="l"/>
              </a:tabLst>
            </a:pPr>
            <a:r>
              <a:rPr lang="ru-RU" sz="2600" dirty="0" smtClean="0"/>
              <a:t>     </a:t>
            </a:r>
            <a:r>
              <a:rPr lang="ru-RU" sz="2600" b="1" dirty="0" smtClean="0"/>
              <a:t> 2.</a:t>
            </a:r>
            <a:r>
              <a:rPr lang="ru-RU" sz="2600" b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600" dirty="0" smtClean="0">
                <a:ea typeface="Calibri" pitchFamily="34" charset="0"/>
                <a:cs typeface="Times New Roman" pitchFamily="18" charset="0"/>
              </a:rPr>
              <a:t>На этой полке мы видим молоко, мясо, хлеб.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tabLst>
                <a:tab pos="1981200" algn="l"/>
              </a:tabLst>
            </a:pPr>
            <a:r>
              <a:rPr lang="ru-RU" sz="2600" dirty="0" smtClean="0">
                <a:ea typeface="Calibri" pitchFamily="34" charset="0"/>
                <a:cs typeface="Times New Roman" pitchFamily="18" charset="0"/>
              </a:rPr>
              <a:t>      В этих продуктах есть </a:t>
            </a:r>
            <a:r>
              <a:rPr lang="ru-RU" sz="2600" b="1" dirty="0" smtClean="0">
                <a:ea typeface="Calibri" pitchFamily="34" charset="0"/>
                <a:cs typeface="Times New Roman" pitchFamily="18" charset="0"/>
              </a:rPr>
              <a:t>витамин  В </a:t>
            </a:r>
            <a:r>
              <a:rPr lang="ru-RU" sz="2600" dirty="0" smtClean="0">
                <a:ea typeface="Calibri" pitchFamily="34" charset="0"/>
                <a:cs typeface="Times New Roman" pitchFamily="18" charset="0"/>
              </a:rPr>
              <a:t>который   </a:t>
            </a:r>
            <a:br>
              <a:rPr lang="ru-RU" sz="2600" dirty="0" smtClean="0">
                <a:ea typeface="Calibri" pitchFamily="34" charset="0"/>
                <a:cs typeface="Times New Roman" pitchFamily="18" charset="0"/>
              </a:rPr>
            </a:br>
            <a:r>
              <a:rPr lang="ru-RU" sz="2600" dirty="0" smtClean="0">
                <a:ea typeface="Calibri" pitchFamily="34" charset="0"/>
                <a:cs typeface="Times New Roman" pitchFamily="18" charset="0"/>
              </a:rPr>
              <a:t>      обеспечивает правильную работу сердца и рост волос.</a:t>
            </a:r>
            <a:br>
              <a:rPr lang="ru-RU" sz="2600" dirty="0" smtClean="0">
                <a:ea typeface="Calibri" pitchFamily="34" charset="0"/>
                <a:cs typeface="Times New Roman" pitchFamily="18" charset="0"/>
              </a:rPr>
            </a:br>
            <a:r>
              <a:rPr lang="ru-RU" sz="2600" dirty="0" smtClean="0">
                <a:ea typeface="Calibri" pitchFamily="34" charset="0"/>
                <a:cs typeface="Times New Roman" pitchFamily="18" charset="0"/>
              </a:rPr>
              <a:t>      </a:t>
            </a:r>
            <a:r>
              <a:rPr lang="ru-RU" sz="2600" b="1" dirty="0" smtClean="0">
                <a:ea typeface="Calibri" pitchFamily="34" charset="0"/>
                <a:cs typeface="Times New Roman" pitchFamily="18" charset="0"/>
              </a:rPr>
              <a:t>3. </a:t>
            </a:r>
            <a:r>
              <a:rPr lang="ru-RU" sz="2600" dirty="0" smtClean="0">
                <a:ea typeface="Calibri" pitchFamily="34" charset="0"/>
                <a:cs typeface="Times New Roman" pitchFamily="18" charset="0"/>
              </a:rPr>
              <a:t>На этой полке у нас лежит много разных ягод, фруктов.</a:t>
            </a:r>
            <a:endParaRPr lang="ru-RU" sz="2600" dirty="0" smtClean="0">
              <a:cs typeface="Arial" pitchFamily="34" charset="0"/>
            </a:endParaRPr>
          </a:p>
          <a:p>
            <a:pPr marL="84138" lvl="0" indent="-84138" fontAlgn="base">
              <a:spcBef>
                <a:spcPct val="0"/>
              </a:spcBef>
              <a:spcAft>
                <a:spcPct val="0"/>
              </a:spcAft>
              <a:buNone/>
              <a:tabLst>
                <a:tab pos="1981200" algn="l"/>
              </a:tabLst>
            </a:pPr>
            <a:r>
              <a:rPr lang="ru-RU" sz="2600" dirty="0" smtClean="0">
                <a:ea typeface="Calibri" pitchFamily="34" charset="0"/>
                <a:cs typeface="Times New Roman" pitchFamily="18" charset="0"/>
              </a:rPr>
              <a:t>      В них много </a:t>
            </a:r>
            <a:r>
              <a:rPr lang="ru-RU" sz="2600" b="1" dirty="0" smtClean="0">
                <a:ea typeface="Calibri" pitchFamily="34" charset="0"/>
                <a:cs typeface="Times New Roman" pitchFamily="18" charset="0"/>
              </a:rPr>
              <a:t>витамина С</a:t>
            </a:r>
            <a:r>
              <a:rPr lang="ru-RU" sz="2600" dirty="0" smtClean="0">
                <a:cs typeface="Arial" pitchFamily="34" charset="0"/>
              </a:rPr>
              <a:t> </a:t>
            </a:r>
            <a:r>
              <a:rPr lang="ru-RU" sz="2600" dirty="0" smtClean="0">
                <a:ea typeface="Calibri" pitchFamily="34" charset="0"/>
                <a:cs typeface="Times New Roman" pitchFamily="18" charset="0"/>
              </a:rPr>
              <a:t>который защищает наш организм</a:t>
            </a:r>
            <a:br>
              <a:rPr lang="ru-RU" sz="2600" dirty="0" smtClean="0">
                <a:ea typeface="Calibri" pitchFamily="34" charset="0"/>
                <a:cs typeface="Times New Roman" pitchFamily="18" charset="0"/>
              </a:rPr>
            </a:br>
            <a:r>
              <a:rPr lang="ru-RU" sz="2600" dirty="0" smtClean="0">
                <a:ea typeface="Calibri" pitchFamily="34" charset="0"/>
                <a:cs typeface="Times New Roman" pitchFamily="18" charset="0"/>
              </a:rPr>
              <a:t>     от инфекций. </a:t>
            </a:r>
            <a:br>
              <a:rPr lang="ru-RU" sz="2600" dirty="0" smtClean="0">
                <a:ea typeface="Calibri" pitchFamily="34" charset="0"/>
                <a:cs typeface="Times New Roman" pitchFamily="18" charset="0"/>
              </a:rPr>
            </a:br>
            <a:r>
              <a:rPr lang="ru-RU" sz="2600" dirty="0" smtClean="0"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2600" b="1" dirty="0" smtClean="0">
                <a:ea typeface="Calibri" pitchFamily="34" charset="0"/>
                <a:cs typeface="Times New Roman" pitchFamily="18" charset="0"/>
              </a:rPr>
              <a:t>4.</a:t>
            </a:r>
            <a:r>
              <a:rPr lang="ru-RU" sz="2600" dirty="0" smtClean="0">
                <a:ea typeface="Calibri" pitchFamily="34" charset="0"/>
                <a:cs typeface="Times New Roman" pitchFamily="18" charset="0"/>
              </a:rPr>
              <a:t>На этой полке много рыбы, икры и масла.</a:t>
            </a:r>
            <a:br>
              <a:rPr lang="ru-RU" sz="2600" dirty="0" smtClean="0">
                <a:ea typeface="Calibri" pitchFamily="34" charset="0"/>
                <a:cs typeface="Times New Roman" pitchFamily="18" charset="0"/>
              </a:rPr>
            </a:br>
            <a:r>
              <a:rPr lang="ru-RU" sz="2600" dirty="0" smtClean="0">
                <a:ea typeface="Calibri" pitchFamily="34" charset="0"/>
                <a:cs typeface="Times New Roman" pitchFamily="18" charset="0"/>
              </a:rPr>
              <a:t>     В этих продуктах много </a:t>
            </a:r>
            <a:r>
              <a:rPr lang="ru-RU" sz="2600" b="1" dirty="0" smtClean="0">
                <a:ea typeface="Calibri" pitchFamily="34" charset="0"/>
                <a:cs typeface="Times New Roman" pitchFamily="18" charset="0"/>
              </a:rPr>
              <a:t>витамина </a:t>
            </a:r>
            <a:r>
              <a:rPr lang="en-US" sz="2600" b="1" dirty="0" smtClean="0">
                <a:ea typeface="Calibri" pitchFamily="34" charset="0"/>
                <a:cs typeface="Times New Roman" pitchFamily="18" charset="0"/>
              </a:rPr>
              <a:t>D</a:t>
            </a:r>
            <a:r>
              <a:rPr lang="ru-RU" sz="2600" dirty="0" smtClean="0">
                <a:ea typeface="Calibri" pitchFamily="34" charset="0"/>
                <a:cs typeface="Times New Roman" pitchFamily="18" charset="0"/>
              </a:rPr>
              <a:t> он влияет на прочность</a:t>
            </a:r>
            <a:br>
              <a:rPr lang="ru-RU" sz="2600" dirty="0" smtClean="0">
                <a:ea typeface="Calibri" pitchFamily="34" charset="0"/>
                <a:cs typeface="Times New Roman" pitchFamily="18" charset="0"/>
              </a:rPr>
            </a:br>
            <a:r>
              <a:rPr lang="ru-RU" sz="2600" dirty="0" smtClean="0">
                <a:ea typeface="Calibri" pitchFamily="34" charset="0"/>
                <a:cs typeface="Times New Roman" pitchFamily="18" charset="0"/>
              </a:rPr>
              <a:t>     наших с вами костей.</a:t>
            </a:r>
            <a:endParaRPr lang="ru-RU" sz="26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1981200" algn="l"/>
              </a:tabLst>
            </a:pPr>
            <a:endParaRPr lang="ru-RU" sz="1800" dirty="0" smtClean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1981200" algn="l"/>
              </a:tabLst>
            </a:pPr>
            <a:r>
              <a:rPr lang="ru-RU" sz="1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84138" indent="-84138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4" name="Picture 208" descr="А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052736"/>
            <a:ext cx="2232248" cy="23408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42" name="WordArt 207"/>
          <p:cNvSpPr>
            <a:spLocks noChangeArrowheads="1" noChangeShapeType="1" noTextEdit="1"/>
          </p:cNvSpPr>
          <p:nvPr/>
        </p:nvSpPr>
        <p:spPr bwMode="auto">
          <a:xfrm>
            <a:off x="2699792" y="332656"/>
            <a:ext cx="3672408" cy="576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ВИТАМИН</a:t>
            </a:r>
          </a:p>
        </p:txBody>
      </p:sp>
      <p:pic>
        <p:nvPicPr>
          <p:cNvPr id="14551" name="Picture 215" descr="2008_01_17_pb-kids-growth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60648"/>
            <a:ext cx="2410842" cy="3057525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182" name="Picture 217" descr="i?id=150728398-56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260648"/>
            <a:ext cx="2448272" cy="3024336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10" name="Рисунок 9" descr="Wood-Texture-iPad-Bookshelf-Illustration-0908003029.jpg"/>
          <p:cNvPicPr>
            <a:picLocks noChangeAspect="1"/>
          </p:cNvPicPr>
          <p:nvPr/>
        </p:nvPicPr>
        <p:blipFill>
          <a:blip r:embed="rId7" cstate="print"/>
          <a:srcRect l="4312" t="32528" r="5137" b="46965"/>
          <a:stretch>
            <a:fillRect/>
          </a:stretch>
        </p:blipFill>
        <p:spPr>
          <a:xfrm>
            <a:off x="0" y="4077072"/>
            <a:ext cx="9144000" cy="2780928"/>
          </a:xfrm>
          <a:prstGeom prst="rect">
            <a:avLst/>
          </a:prstGeom>
        </p:spPr>
      </p:pic>
      <p:pic>
        <p:nvPicPr>
          <p:cNvPr id="1027" name="Picture 3" descr="C:\Users\Никита\Downloads\загрузкии\загруженное 1\gdo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493485">
            <a:off x="6195259" y="4528164"/>
            <a:ext cx="3198026" cy="2132017"/>
          </a:xfrm>
          <a:prstGeom prst="rect">
            <a:avLst/>
          </a:prstGeom>
          <a:noFill/>
        </p:spPr>
      </p:pic>
      <p:pic>
        <p:nvPicPr>
          <p:cNvPr id="1028" name="Picture 4" descr="C:\Users\Никита\Downloads\загрузкии\загруженное 1\018baabfbace.png"/>
          <p:cNvPicPr>
            <a:picLocks noChangeAspect="1" noChangeArrowheads="1"/>
          </p:cNvPicPr>
          <p:nvPr/>
        </p:nvPicPr>
        <p:blipFill>
          <a:blip r:embed="rId9" cstate="print"/>
          <a:srcRect b="6487"/>
          <a:stretch>
            <a:fillRect/>
          </a:stretch>
        </p:blipFill>
        <p:spPr bwMode="auto">
          <a:xfrm rot="1367682">
            <a:off x="392336" y="4319107"/>
            <a:ext cx="2890332" cy="2607971"/>
          </a:xfrm>
          <a:prstGeom prst="rect">
            <a:avLst/>
          </a:prstGeom>
          <a:noFill/>
        </p:spPr>
      </p:pic>
      <p:pic>
        <p:nvPicPr>
          <p:cNvPr id="1029" name="Picture 5" descr="C:\Users\Никита\Downloads\загрузкии\загруженное 1\petr-1024x640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0518777">
            <a:off x="3360233" y="4507329"/>
            <a:ext cx="3535846" cy="22099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8" name="Picture 208" descr="iCALYKZ85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124744"/>
            <a:ext cx="1687738" cy="15841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576" name="Picture 216" descr="http://0.tqn.com/d/movies/1/7/Z/_/W/tangled-rapunzel-photo2.jpg"/>
          <p:cNvPicPr>
            <a:picLocks noChangeAspect="1" noChangeArrowheads="1"/>
          </p:cNvPicPr>
          <p:nvPr/>
        </p:nvPicPr>
        <p:blipFill>
          <a:blip r:embed="rId3" cstate="print"/>
          <a:srcRect b="10158"/>
          <a:stretch>
            <a:fillRect/>
          </a:stretch>
        </p:blipFill>
        <p:spPr bwMode="auto">
          <a:xfrm>
            <a:off x="179512" y="980728"/>
            <a:ext cx="338437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Никита\Downloads\загрузкии\загруженное 1\044.jpg"/>
          <p:cNvPicPr>
            <a:picLocks noChangeAspect="1" noChangeArrowheads="1"/>
          </p:cNvPicPr>
          <p:nvPr/>
        </p:nvPicPr>
        <p:blipFill>
          <a:blip r:embed="rId4" cstate="print"/>
          <a:srcRect l="7594" t="3375" r="10142" b="27439"/>
          <a:stretch>
            <a:fillRect/>
          </a:stretch>
        </p:blipFill>
        <p:spPr bwMode="auto">
          <a:xfrm>
            <a:off x="5436096" y="980728"/>
            <a:ext cx="3384376" cy="2808312"/>
          </a:xfrm>
          <a:prstGeom prst="rect">
            <a:avLst/>
          </a:prstGeom>
          <a:noFill/>
        </p:spPr>
      </p:pic>
      <p:sp>
        <p:nvSpPr>
          <p:cNvPr id="187" name="WordArt 207"/>
          <p:cNvSpPr>
            <a:spLocks noChangeArrowheads="1" noChangeShapeType="1" noTextEdit="1"/>
          </p:cNvSpPr>
          <p:nvPr/>
        </p:nvSpPr>
        <p:spPr bwMode="auto">
          <a:xfrm>
            <a:off x="2627784" y="260648"/>
            <a:ext cx="3672408" cy="576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ВИТАМИН</a:t>
            </a:r>
          </a:p>
        </p:txBody>
      </p:sp>
      <p:pic>
        <p:nvPicPr>
          <p:cNvPr id="10" name="Рисунок 9" descr="Wood-Texture-iPad-Bookshelf-Illustration-0908003029.jpg"/>
          <p:cNvPicPr>
            <a:picLocks noChangeAspect="1"/>
          </p:cNvPicPr>
          <p:nvPr/>
        </p:nvPicPr>
        <p:blipFill>
          <a:blip r:embed="rId5" cstate="print"/>
          <a:srcRect l="4312" t="32528" r="5137" b="46965"/>
          <a:stretch>
            <a:fillRect/>
          </a:stretch>
        </p:blipFill>
        <p:spPr>
          <a:xfrm>
            <a:off x="0" y="4077072"/>
            <a:ext cx="9144000" cy="2780928"/>
          </a:xfrm>
          <a:prstGeom prst="rect">
            <a:avLst/>
          </a:prstGeom>
        </p:spPr>
      </p:pic>
      <p:pic>
        <p:nvPicPr>
          <p:cNvPr id="2050" name="Picture 2" descr="C:\Users\Никита\Downloads\загрузкии\загруженное 1\24_MVG_saude_leit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3645024"/>
            <a:ext cx="2699792" cy="3449734"/>
          </a:xfrm>
          <a:prstGeom prst="rect">
            <a:avLst/>
          </a:prstGeom>
          <a:noFill/>
        </p:spPr>
      </p:pic>
      <p:pic>
        <p:nvPicPr>
          <p:cNvPr id="2052" name="Picture 4" descr="C:\Users\Никита\Downloads\загрузкии\загруженное 1\zapayshiki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59777">
            <a:off x="5540478" y="4609518"/>
            <a:ext cx="3214314" cy="2438400"/>
          </a:xfrm>
          <a:prstGeom prst="rect">
            <a:avLst/>
          </a:prstGeom>
          <a:noFill/>
        </p:spPr>
      </p:pic>
      <p:pic>
        <p:nvPicPr>
          <p:cNvPr id="2053" name="Picture 5" descr="C:\Users\Никита\Downloads\загрузкии\загруженное 1\005sm_400.png"/>
          <p:cNvPicPr>
            <a:picLocks noChangeAspect="1" noChangeArrowheads="1"/>
          </p:cNvPicPr>
          <p:nvPr/>
        </p:nvPicPr>
        <p:blipFill>
          <a:blip r:embed="rId8" cstate="print"/>
          <a:srcRect l="17010" t="24097" r="17786" b="22039"/>
          <a:stretch>
            <a:fillRect/>
          </a:stretch>
        </p:blipFill>
        <p:spPr bwMode="auto">
          <a:xfrm rot="753787">
            <a:off x="2897255" y="4687818"/>
            <a:ext cx="2535763" cy="209476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WordArt 207"/>
          <p:cNvSpPr>
            <a:spLocks noChangeArrowheads="1" noChangeShapeType="1" noTextEdit="1"/>
          </p:cNvSpPr>
          <p:nvPr/>
        </p:nvSpPr>
        <p:spPr bwMode="auto">
          <a:xfrm>
            <a:off x="2627784" y="260648"/>
            <a:ext cx="3672408" cy="576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ВИТАМИН</a:t>
            </a:r>
          </a:p>
        </p:txBody>
      </p:sp>
      <p:pic>
        <p:nvPicPr>
          <p:cNvPr id="8" name="Рисунок 7" descr="Wood-Texture-iPad-Bookshelf-Illustration-0908003029.jpg"/>
          <p:cNvPicPr>
            <a:picLocks noChangeAspect="1"/>
          </p:cNvPicPr>
          <p:nvPr/>
        </p:nvPicPr>
        <p:blipFill>
          <a:blip r:embed="rId2" cstate="print"/>
          <a:srcRect l="4312" t="32528" r="5137" b="46965"/>
          <a:stretch>
            <a:fillRect/>
          </a:stretch>
        </p:blipFill>
        <p:spPr>
          <a:xfrm>
            <a:off x="0" y="4077072"/>
            <a:ext cx="9144000" cy="2780928"/>
          </a:xfrm>
          <a:prstGeom prst="rect">
            <a:avLst/>
          </a:prstGeom>
        </p:spPr>
      </p:pic>
      <p:pic>
        <p:nvPicPr>
          <p:cNvPr id="18440" name="Picture 211" descr="укрепление имунитета , борьба иммунитета с вирусами"/>
          <p:cNvPicPr>
            <a:picLocks noChangeAspect="1" noChangeArrowheads="1"/>
          </p:cNvPicPr>
          <p:nvPr/>
        </p:nvPicPr>
        <p:blipFill>
          <a:blip r:embed="rId3" cstate="print">
            <a:lum bright="20000" contrast="40000"/>
          </a:blip>
          <a:srcRect/>
          <a:stretch>
            <a:fillRect/>
          </a:stretch>
        </p:blipFill>
        <p:spPr bwMode="auto">
          <a:xfrm>
            <a:off x="539552" y="1124744"/>
            <a:ext cx="8136904" cy="26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219" descr="c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0"/>
            <a:ext cx="1951776" cy="21835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Никита\Downloads\загрузкии\загруженное 1\hqdefaul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1901">
            <a:off x="273987" y="4133393"/>
            <a:ext cx="4265116" cy="3198837"/>
          </a:xfrm>
          <a:prstGeom prst="rect">
            <a:avLst/>
          </a:prstGeom>
          <a:noFill/>
        </p:spPr>
      </p:pic>
      <p:pic>
        <p:nvPicPr>
          <p:cNvPr id="3075" name="Picture 3" descr="C:\Users\Никита\Downloads\загрузкии\загруженное 1\lesnye-yagody-4-m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20072" y="4581128"/>
            <a:ext cx="3168352" cy="219945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209" descr="Безымянный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268760"/>
            <a:ext cx="1224136" cy="1698591"/>
          </a:xfrm>
          <a:prstGeom prst="roundRect">
            <a:avLst>
              <a:gd name="adj" fmla="val 13181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0" name="WordArt 207"/>
          <p:cNvSpPr>
            <a:spLocks noChangeArrowheads="1" noChangeShapeType="1" noTextEdit="1"/>
          </p:cNvSpPr>
          <p:nvPr/>
        </p:nvSpPr>
        <p:spPr bwMode="auto">
          <a:xfrm>
            <a:off x="971600" y="260648"/>
            <a:ext cx="4032448" cy="576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ВИТАМИН</a:t>
            </a:r>
          </a:p>
        </p:txBody>
      </p:sp>
      <p:pic>
        <p:nvPicPr>
          <p:cNvPr id="3074" name="Picture 2" descr="C:\Users\Никита\Downloads\загрузкии\загруженное 1\60741-skelet.jpg"/>
          <p:cNvPicPr>
            <a:picLocks noChangeAspect="1" noChangeArrowheads="1"/>
          </p:cNvPicPr>
          <p:nvPr/>
        </p:nvPicPr>
        <p:blipFill>
          <a:blip r:embed="rId4" cstate="print"/>
          <a:srcRect l="4244" r="23607"/>
          <a:stretch>
            <a:fillRect/>
          </a:stretch>
        </p:blipFill>
        <p:spPr bwMode="auto">
          <a:xfrm>
            <a:off x="6012160" y="188640"/>
            <a:ext cx="2160240" cy="3701677"/>
          </a:xfrm>
          <a:prstGeom prst="rect">
            <a:avLst/>
          </a:prstGeom>
          <a:noFill/>
        </p:spPr>
      </p:pic>
      <p:pic>
        <p:nvPicPr>
          <p:cNvPr id="9" name="Рисунок 8" descr="Wood-Texture-iPad-Bookshelf-Illustration-0908003029.jpg"/>
          <p:cNvPicPr>
            <a:picLocks noChangeAspect="1"/>
          </p:cNvPicPr>
          <p:nvPr/>
        </p:nvPicPr>
        <p:blipFill>
          <a:blip r:embed="rId5" cstate="print"/>
          <a:srcRect l="4312" t="32528" r="5137" b="46965"/>
          <a:stretch>
            <a:fillRect/>
          </a:stretch>
        </p:blipFill>
        <p:spPr>
          <a:xfrm>
            <a:off x="0" y="4077072"/>
            <a:ext cx="9144000" cy="2780928"/>
          </a:xfrm>
          <a:prstGeom prst="rect">
            <a:avLst/>
          </a:prstGeom>
        </p:spPr>
      </p:pic>
      <p:pic>
        <p:nvPicPr>
          <p:cNvPr id="4099" name="Picture 3" descr="C:\Users\Никита\Downloads\загрузкии\загруженное 1\41302483631765d077fabb04d297d15d13984a0617_b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4734762"/>
            <a:ext cx="3168352" cy="2123238"/>
          </a:xfrm>
          <a:prstGeom prst="rect">
            <a:avLst/>
          </a:prstGeom>
          <a:noFill/>
        </p:spPr>
      </p:pic>
      <p:pic>
        <p:nvPicPr>
          <p:cNvPr id="4100" name="Picture 4" descr="C:\Users\Никита\Downloads\загрузкии\загруженное 1\119880781862298c8c884df9a034855df7ab77d7e23_b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4749108"/>
            <a:ext cx="2808312" cy="1872598"/>
          </a:xfrm>
          <a:prstGeom prst="rect">
            <a:avLst/>
          </a:prstGeom>
          <a:noFill/>
        </p:spPr>
      </p:pic>
      <p:pic>
        <p:nvPicPr>
          <p:cNvPr id="4101" name="Picture 5" descr="C:\Users\Никита\Downloads\загрузкии\загруженное 1\A4vuu6jpCB0.png"/>
          <p:cNvPicPr>
            <a:picLocks noChangeAspect="1" noChangeArrowheads="1"/>
          </p:cNvPicPr>
          <p:nvPr/>
        </p:nvPicPr>
        <p:blipFill>
          <a:blip r:embed="rId8" cstate="print"/>
          <a:srcRect b="4773"/>
          <a:stretch>
            <a:fillRect/>
          </a:stretch>
        </p:blipFill>
        <p:spPr bwMode="auto">
          <a:xfrm>
            <a:off x="5444655" y="4100708"/>
            <a:ext cx="4311921" cy="24028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Будь здоров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Лекарственные травы</dc:title>
  <dc:creator>Никита</dc:creator>
  <cp:lastModifiedBy>Никита</cp:lastModifiedBy>
  <cp:revision>2</cp:revision>
  <dcterms:created xsi:type="dcterms:W3CDTF">2016-10-12T19:59:49Z</dcterms:created>
  <dcterms:modified xsi:type="dcterms:W3CDTF">2016-10-12T20:08:08Z</dcterms:modified>
</cp:coreProperties>
</file>