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4" r:id="rId10"/>
    <p:sldId id="263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6A1"/>
    <a:srgbClr val="FFDF9F"/>
    <a:srgbClr val="D4C09C"/>
    <a:srgbClr val="F9A763"/>
    <a:srgbClr val="FBC69B"/>
    <a:srgbClr val="E9A34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C3A21-95C1-4D65-BD00-27337EA8544B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AA00A-D7D3-4FFD-905F-E8FD6AFE3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3/4/2013</a:t>
            </a:fld>
            <a:endParaRPr lang="en-US" sz="16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3/4/2013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89BBD-314B-4511-8E9C-D5413A8CB0FC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8E745-5C87-4126-BDA8-21AD84407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6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013176"/>
            <a:ext cx="3600400" cy="144016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Выполнила ученица 8 класса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МОБУ«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Азановская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средняя общеобразовательная школа»</a:t>
            </a:r>
          </a:p>
          <a:p>
            <a:pPr algn="l"/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Таланцева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Мария</a:t>
            </a:r>
            <a:endParaRPr lang="ru-RU" sz="2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1028" name="Picture 4" descr="C:\Documents and Settings\Шембулатовы\Рабочий стол\118908816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t="1548" r="12600" b="4825"/>
          <a:stretch>
            <a:fillRect/>
          </a:stretch>
        </p:blipFill>
        <p:spPr bwMode="auto">
          <a:xfrm>
            <a:off x="4139952" y="63286"/>
            <a:ext cx="4994920" cy="676875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79512" y="1988840"/>
            <a:ext cx="3852528" cy="1384995"/>
          </a:xfrm>
          <a:prstGeom prst="rect">
            <a:avLst/>
          </a:prstGeom>
          <a:solidFill>
            <a:srgbClr val="FDD6A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«ПОРТРЕТ ЧИТАТЕЛЯ»</a:t>
            </a:r>
          </a:p>
          <a:p>
            <a:pPr algn="ctr"/>
            <a:r>
              <a:rPr lang="ru-RU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ИЛИ «ХОРОШАЯ КНИГА</a:t>
            </a:r>
          </a:p>
          <a:p>
            <a:pPr algn="ctr"/>
            <a:r>
              <a:rPr lang="ru-RU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ИЩЕТ ХОЗЯИНА»</a:t>
            </a:r>
            <a:endParaRPr lang="ru-RU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3816424" cy="136815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Чувства, побуждаемые книгой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4104456" cy="46085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b="1" dirty="0" smtClean="0">
                <a:latin typeface="Courier New" pitchFamily="49" charset="0"/>
                <a:cs typeface="Courier New" pitchFamily="49" charset="0"/>
              </a:rPr>
              <a:t>  Это 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одно из тех произведений, которое рекомендуется прочитать каждому. </a:t>
            </a:r>
            <a:r>
              <a:rPr lang="ru-RU" sz="26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ru-RU" sz="2600" b="1" dirty="0" smtClean="0">
                <a:latin typeface="Courier New" pitchFamily="49" charset="0"/>
                <a:cs typeface="Courier New" pitchFamily="49" charset="0"/>
              </a:rPr>
            </a:br>
            <a:r>
              <a:rPr lang="ru-RU" sz="2600" b="1" dirty="0">
                <a:latin typeface="Courier New" pitchFamily="49" charset="0"/>
                <a:cs typeface="Courier New" pitchFamily="49" charset="0"/>
              </a:rPr>
              <a:t>Эта книга учит нас жить, справляться с трудностями и самое </a:t>
            </a:r>
            <a:r>
              <a:rPr lang="ru-RU" sz="2600" b="1" dirty="0" smtClean="0">
                <a:latin typeface="Courier New" pitchFamily="49" charset="0"/>
                <a:cs typeface="Courier New" pitchFamily="49" charset="0"/>
              </a:rPr>
              <a:t>главное -  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не опускать руки – никогда</a:t>
            </a:r>
            <a:r>
              <a:rPr lang="ru-RU" sz="2600" b="1" dirty="0" smtClean="0">
                <a:latin typeface="Courier New" pitchFamily="49" charset="0"/>
                <a:cs typeface="Courier New" pitchFamily="49" charset="0"/>
              </a:rPr>
              <a:t>!</a:t>
            </a:r>
            <a:r>
              <a:rPr lang="ru-RU" sz="2600" b="1" dirty="0"/>
              <a:t> </a:t>
            </a:r>
          </a:p>
        </p:txBody>
      </p:sp>
      <p:pic>
        <p:nvPicPr>
          <p:cNvPr id="4" name="Рисунок 3" descr="3e99af775a7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484784"/>
            <a:ext cx="3216213" cy="4392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3970784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Тебе, читателю!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1600200"/>
            <a:ext cx="3816424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Книга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написана просто, понятно,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занимательно. Держит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в напряжении от начала до конца.</a:t>
            </a:r>
            <a:endParaRPr lang="ru-RU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Содержимое 4" descr="default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3846" t="1923" b="3846"/>
          <a:stretch>
            <a:fillRect/>
          </a:stretch>
        </p:blipFill>
        <p:spPr>
          <a:xfrm>
            <a:off x="5436096" y="1700808"/>
            <a:ext cx="2764672" cy="3744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420888"/>
            <a:ext cx="3970784" cy="1944216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Читайте книги!!!</a:t>
            </a:r>
            <a:endParaRPr lang="ru-RU" sz="6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knigi-97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340768"/>
            <a:ext cx="3348960" cy="3799782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4104456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72816"/>
            <a:ext cx="3960440" cy="36724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3000" b="1" dirty="0" err="1" smtClean="0">
                <a:latin typeface="Courier New" pitchFamily="49" charset="0"/>
                <a:cs typeface="Courier New" pitchFamily="49" charset="0"/>
              </a:rPr>
              <a:t>Таланцева</a:t>
            </a:r>
            <a:r>
              <a:rPr lang="ru-RU" sz="3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3000" b="1" dirty="0" smtClean="0">
                <a:latin typeface="Courier New" pitchFamily="49" charset="0"/>
                <a:cs typeface="Courier New" pitchFamily="49" charset="0"/>
              </a:rPr>
              <a:t>Мария Андреевна, ученица 8 класса МОБУ «</a:t>
            </a:r>
            <a:r>
              <a:rPr lang="ru-RU" sz="3000" b="1" dirty="0" err="1" smtClean="0">
                <a:latin typeface="Courier New" pitchFamily="49" charset="0"/>
                <a:cs typeface="Courier New" pitchFamily="49" charset="0"/>
              </a:rPr>
              <a:t>Азановская</a:t>
            </a:r>
            <a:r>
              <a:rPr lang="ru-RU" sz="3000" b="1" dirty="0" smtClean="0">
                <a:latin typeface="Courier New" pitchFamily="49" charset="0"/>
                <a:cs typeface="Courier New" pitchFamily="49" charset="0"/>
              </a:rPr>
              <a:t> средняя общеобразовательная школа».</a:t>
            </a:r>
            <a:endParaRPr lang="ru-RU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Рисунок 3" descr="ohR7xDFn_U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268760"/>
            <a:ext cx="3069196" cy="4509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knigi-18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1844824"/>
            <a:ext cx="2583160" cy="2583160"/>
          </a:xfrm>
        </p:spPr>
      </p:pic>
      <p:sp>
        <p:nvSpPr>
          <p:cNvPr id="4" name="Прямоугольник 3"/>
          <p:cNvSpPr/>
          <p:nvPr/>
        </p:nvSpPr>
        <p:spPr>
          <a:xfrm>
            <a:off x="899592" y="2420888"/>
            <a:ext cx="38884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</a:t>
            </a:r>
          </a:p>
          <a:p>
            <a:pPr algn="ctr"/>
            <a:r>
              <a:rPr lang="ru-RU" sz="4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внимание!</a:t>
            </a:r>
            <a:endParaRPr lang="ru-RU" sz="4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4048" y="548680"/>
            <a:ext cx="3384376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чем книга?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8f7fbba7c0ea7ace9a7974bc1c9398a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700808"/>
            <a:ext cx="3060340" cy="367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92216" y="1628800"/>
            <a:ext cx="4100264" cy="42813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 Книга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Б.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Полевого о подвигах советского летчика во время Великой Отечественной войны.</a:t>
            </a:r>
            <a:endParaRPr lang="ru-RU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4248472" cy="1143000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 книги</a:t>
            </a:r>
            <a:endParaRPr lang="ru-RU" sz="43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4320480" cy="453650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 В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одном из воздушных боев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самолет А. </a:t>
            </a:r>
            <a:r>
              <a:rPr lang="ru-RU" b="1" dirty="0" err="1" smtClean="0">
                <a:latin typeface="Courier New" pitchFamily="49" charset="0"/>
                <a:cs typeface="Courier New" pitchFamily="49" charset="0"/>
              </a:rPr>
              <a:t>Мересьева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был подбит,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летчик упал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в лесу,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уцелел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, но при падении был тяжело ранен: ему перебило ноги.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Вдобавок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к ранам он отморозил ноги.</a:t>
            </a:r>
          </a:p>
        </p:txBody>
      </p:sp>
      <p:pic>
        <p:nvPicPr>
          <p:cNvPr id="4" name="Рисунок 3" descr="post-2-130744079895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700808"/>
            <a:ext cx="3384376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4330824" cy="1143000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 книги</a:t>
            </a:r>
            <a:endParaRPr lang="ru-RU" sz="43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3888432" cy="46805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 А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. </a:t>
            </a:r>
            <a:r>
              <a:rPr lang="ru-RU" b="1" dirty="0" err="1" smtClean="0">
                <a:latin typeface="Courier New" pitchFamily="49" charset="0"/>
                <a:cs typeface="Courier New" pitchFamily="49" charset="0"/>
              </a:rPr>
              <a:t>Мересьева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нашли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партизаны,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отправили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на Большую землю. Там </a:t>
            </a:r>
            <a:r>
              <a:rPr lang="ru-RU" b="1" dirty="0" err="1">
                <a:latin typeface="Courier New" pitchFamily="49" charset="0"/>
                <a:cs typeface="Courier New" pitchFamily="49" charset="0"/>
              </a:rPr>
              <a:t>Мересьев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 попал в госпиталь, где ему ампутировали ноги. Жизнь потеряла для него смысл...</a:t>
            </a:r>
          </a:p>
        </p:txBody>
      </p:sp>
      <p:pic>
        <p:nvPicPr>
          <p:cNvPr id="4" name="Рисунок 3" descr="POVEST-O-NASTOYaSchEM-ChELOVEKE-literatura-41-600x750.jpg"/>
          <p:cNvPicPr>
            <a:picLocks noChangeAspect="1"/>
          </p:cNvPicPr>
          <p:nvPr/>
        </p:nvPicPr>
        <p:blipFill>
          <a:blip r:embed="rId2" cstate="print"/>
          <a:srcRect l="4283" t="3426" r="5773" b="5773"/>
          <a:stretch>
            <a:fillRect/>
          </a:stretch>
        </p:blipFill>
        <p:spPr>
          <a:xfrm>
            <a:off x="5292080" y="1772816"/>
            <a:ext cx="3024336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4330824" cy="990600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 книги</a:t>
            </a:r>
            <a:endParaRPr lang="ru-RU" sz="43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28800"/>
            <a:ext cx="3960440" cy="43924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Все 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перевернула встреча с замечательным человеком,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комиссаром: он возродил 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в летчике не только желание жить, но и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уверенность в том , 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что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сможет 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вернуться в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строй.</a:t>
            </a:r>
            <a:r>
              <a:rPr lang="ru-RU" sz="2400" b="1" dirty="0"/>
              <a:t> </a:t>
            </a:r>
          </a:p>
        </p:txBody>
      </p:sp>
      <p:pic>
        <p:nvPicPr>
          <p:cNvPr id="4" name="Рисунок 3" descr="a29e7ad2f3f76ee4fab45bc83c5117e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060848"/>
            <a:ext cx="3065687" cy="3096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4752528" cy="1143000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 книги</a:t>
            </a:r>
            <a:endParaRPr lang="ru-RU" sz="43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4320480" cy="5040560"/>
          </a:xfrm>
        </p:spPr>
        <p:txBody>
          <a:bodyPr>
            <a:noAutofit/>
          </a:bodyPr>
          <a:lstStyle/>
          <a:p>
            <a:pPr fontAlgn="t">
              <a:buNone/>
            </a:pPr>
            <a:r>
              <a:rPr lang="ru-RU" sz="2800" b="1" dirty="0" smtClean="0"/>
              <a:t>    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А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. </a:t>
            </a:r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Мересьев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стал тренироваться на протезах. Его направили в учебный полк. Командир даже не поверил, что у Алексея нет ног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, а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потом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только и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смог сказать:«Ты сам не знаешь, какой ты замечательный человек!"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Рисунок 5" descr="POVEST-O-NASTOYaSchEM-ChELOVEKE-literatura-43-600x572.jpg"/>
          <p:cNvPicPr>
            <a:picLocks noChangeAspect="1"/>
          </p:cNvPicPr>
          <p:nvPr/>
        </p:nvPicPr>
        <p:blipFill>
          <a:blip r:embed="rId2" cstate="print"/>
          <a:srcRect b="11111"/>
          <a:stretch>
            <a:fillRect/>
          </a:stretch>
        </p:blipFill>
        <p:spPr>
          <a:xfrm>
            <a:off x="5220072" y="1844824"/>
            <a:ext cx="3167168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3888432" cy="151216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герой -</a:t>
            </a:r>
            <a:b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военный летчик</a:t>
            </a:r>
            <a:b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Алексей </a:t>
            </a:r>
            <a:r>
              <a:rPr lang="ru-RU" sz="32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Мересьев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2276872"/>
            <a:ext cx="4038600" cy="3312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Эта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книга о настоящем человеке , а не о </a:t>
            </a:r>
            <a:r>
              <a:rPr lang="ru-RU" b="1" dirty="0" err="1" smtClean="0">
                <a:latin typeface="Courier New" pitchFamily="49" charset="0"/>
                <a:cs typeface="Courier New" pitchFamily="49" charset="0"/>
              </a:rPr>
              <a:t>супер-героях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, которые побеждают придуманное зло!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Содержимое 4" descr="0_c200_2e50a12b_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36096" y="1340768"/>
            <a:ext cx="2909075" cy="40999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4546848" cy="1143000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читателю</a:t>
            </a:r>
            <a:endParaRPr lang="ru-RU" sz="43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24744"/>
            <a:ext cx="4176464" cy="51125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  Сверхъестественные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Человек Паук, Супермен,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Бэтмен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, вам вместе взятым далеко до Алексея </a:t>
            </a:r>
            <a:r>
              <a:rPr lang="ru-RU" b="1" dirty="0" err="1" smtClean="0">
                <a:latin typeface="Courier New" pitchFamily="49" charset="0"/>
                <a:cs typeface="Courier New" pitchFamily="49" charset="0"/>
              </a:rPr>
              <a:t>Мересьева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. Это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пример для подражания в нелегкой ситуации. </a:t>
            </a:r>
            <a:endParaRPr lang="ru-RU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Рисунок 4" descr="n4f112e16566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2448272" cy="22023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0240" t="2270" r="2561" b="20542"/>
          <a:stretch>
            <a:fillRect/>
          </a:stretch>
        </p:blipFill>
        <p:spPr bwMode="auto">
          <a:xfrm>
            <a:off x="5580112" y="3140968"/>
            <a:ext cx="2880320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3826768" cy="1143000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читателю</a:t>
            </a:r>
            <a:endParaRPr lang="ru-RU" sz="43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7416" y="1600200"/>
            <a:ext cx="4038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 Мальчишки 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12-14 лет, будущие защитники Отечества! Прочтите эту книгу! Она по праву  заняла свое место в списке «100 книг», потому что  воспитывает любовь к своей родине, целеустремленность и веру в себя и свои возможности. 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D:\Мама\фото\P11500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20072" y="1700808"/>
            <a:ext cx="2855422" cy="38072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1678</TotalTime>
  <Words>342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О чем книга?</vt:lpstr>
      <vt:lpstr>Сюжет книги</vt:lpstr>
      <vt:lpstr>Сюжет книги</vt:lpstr>
      <vt:lpstr>Сюжет книги</vt:lpstr>
      <vt:lpstr>Сюжет книги</vt:lpstr>
      <vt:lpstr>Главный герой - военный летчик  Алексей Мересьев</vt:lpstr>
      <vt:lpstr>К читателю</vt:lpstr>
      <vt:lpstr>К читателю</vt:lpstr>
      <vt:lpstr>Чувства, побуждаемые книгой</vt:lpstr>
      <vt:lpstr>Тебе, читателю!</vt:lpstr>
      <vt:lpstr>Читайте книги!!!</vt:lpstr>
      <vt:lpstr>Автор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«Портрет читателя» или «Хорошая книга ищет хозяина»</dc:title>
  <dc:creator>user</dc:creator>
  <cp:lastModifiedBy>Шембулатовы</cp:lastModifiedBy>
  <cp:revision>88</cp:revision>
  <dcterms:created xsi:type="dcterms:W3CDTF">2013-03-02T17:37:18Z</dcterms:created>
  <dcterms:modified xsi:type="dcterms:W3CDTF">2013-03-04T20:45:18Z</dcterms:modified>
</cp:coreProperties>
</file>