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58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45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F52E2-A0A6-418E-9E55-E5133AC5468E}" type="datetimeFigureOut">
              <a:rPr lang="ru-RU" smtClean="0"/>
              <a:pPr/>
              <a:t>17.02.2016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9E4F-611A-43E1-B3EF-CDBF65C118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F52E2-A0A6-418E-9E55-E5133AC5468E}" type="datetimeFigureOut">
              <a:rPr lang="ru-RU" smtClean="0"/>
              <a:pPr/>
              <a:t>17.02.2016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9E4F-611A-43E1-B3EF-CDBF65C118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F52E2-A0A6-418E-9E55-E5133AC5468E}" type="datetimeFigureOut">
              <a:rPr lang="ru-RU" smtClean="0"/>
              <a:pPr/>
              <a:t>17.02.2016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9E4F-611A-43E1-B3EF-CDBF65C118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F52E2-A0A6-418E-9E55-E5133AC5468E}" type="datetimeFigureOut">
              <a:rPr lang="ru-RU" smtClean="0"/>
              <a:pPr/>
              <a:t>17.02.2016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9E4F-611A-43E1-B3EF-CDBF65C118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F52E2-A0A6-418E-9E55-E5133AC5468E}" type="datetimeFigureOut">
              <a:rPr lang="ru-RU" smtClean="0"/>
              <a:pPr/>
              <a:t>17.02.2016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9E4F-611A-43E1-B3EF-CDBF65C118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F52E2-A0A6-418E-9E55-E5133AC5468E}" type="datetimeFigureOut">
              <a:rPr lang="ru-RU" smtClean="0"/>
              <a:pPr/>
              <a:t>17.02.2016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9E4F-611A-43E1-B3EF-CDBF65C118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F52E2-A0A6-418E-9E55-E5133AC5468E}" type="datetimeFigureOut">
              <a:rPr lang="ru-RU" smtClean="0"/>
              <a:pPr/>
              <a:t>17.02.2016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9E4F-611A-43E1-B3EF-CDBF65C118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F52E2-A0A6-418E-9E55-E5133AC5468E}" type="datetimeFigureOut">
              <a:rPr lang="ru-RU" smtClean="0"/>
              <a:pPr/>
              <a:t>17.02.2016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9E4F-611A-43E1-B3EF-CDBF65C118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F52E2-A0A6-418E-9E55-E5133AC5468E}" type="datetimeFigureOut">
              <a:rPr lang="ru-RU" smtClean="0"/>
              <a:pPr/>
              <a:t>17.02.2016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9E4F-611A-43E1-B3EF-CDBF65C118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F52E2-A0A6-418E-9E55-E5133AC5468E}" type="datetimeFigureOut">
              <a:rPr lang="ru-RU" smtClean="0"/>
              <a:pPr/>
              <a:t>17.02.2016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9E4F-611A-43E1-B3EF-CDBF65C118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F52E2-A0A6-418E-9E55-E5133AC5468E}" type="datetimeFigureOut">
              <a:rPr lang="ru-RU" smtClean="0"/>
              <a:pPr/>
              <a:t>17.02.2016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9E4F-611A-43E1-B3EF-CDBF65C118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F52E2-A0A6-418E-9E55-E5133AC5468E}" type="datetimeFigureOut">
              <a:rPr lang="ru-RU" smtClean="0"/>
              <a:pPr/>
              <a:t>17.02.2016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A9E4F-611A-43E1-B3EF-CDBF65C118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kz3382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0"/>
            <a:ext cx="576063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1301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332656"/>
            <a:ext cx="9144000" cy="61926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000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80728"/>
            <a:ext cx="9144000" cy="44644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p00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692696"/>
            <a:ext cx="9144000" cy="55446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00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00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0"/>
            <a:ext cx="7272808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3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0"/>
            <a:ext cx="5832648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476672"/>
            <a:ext cx="9144000" cy="59766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3b097605df2312d30e28648d564367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7704" y="0"/>
            <a:ext cx="4838543" cy="68580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0</Words>
  <Application>Microsoft Office PowerPoint</Application>
  <PresentationFormat>Экран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Константин</dc:creator>
  <cp:lastModifiedBy>Константин</cp:lastModifiedBy>
  <cp:revision>6</cp:revision>
  <dcterms:created xsi:type="dcterms:W3CDTF">2016-01-24T16:10:02Z</dcterms:created>
  <dcterms:modified xsi:type="dcterms:W3CDTF">2016-02-17T15:52:08Z</dcterms:modified>
</cp:coreProperties>
</file>