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70" r:id="rId5"/>
    <p:sldId id="273" r:id="rId6"/>
    <p:sldId id="272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Music\Documents\шаблоны\0 (2)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828800"/>
            <a:ext cx="457200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Деревья</a:t>
            </a:r>
            <a:endParaRPr lang="ru-RU" sz="9300" dirty="0"/>
          </a:p>
        </p:txBody>
      </p:sp>
      <p:pic>
        <p:nvPicPr>
          <p:cNvPr id="2050" name="Picture 2" descr="C:\Users\admin\Music\Documents\шаблоны\116160774_large_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733800"/>
            <a:ext cx="2971801" cy="1981201"/>
          </a:xfrm>
          <a:prstGeom prst="rect">
            <a:avLst/>
          </a:prstGeom>
          <a:noFill/>
        </p:spPr>
      </p:pic>
      <p:pic>
        <p:nvPicPr>
          <p:cNvPr id="2051" name="Picture 3" descr="C:\Users\admin\Music\Documents\шаблоны\0_9a5b6_cd587c95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35154">
            <a:off x="5679776" y="3821318"/>
            <a:ext cx="2438400" cy="1812925"/>
          </a:xfrm>
          <a:prstGeom prst="rect">
            <a:avLst/>
          </a:prstGeom>
          <a:noFill/>
        </p:spPr>
      </p:pic>
      <p:pic>
        <p:nvPicPr>
          <p:cNvPr id="2052" name="Picture 4" descr="C:\Users\admin\Music\Documents\шаблоны\458054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381000"/>
            <a:ext cx="2057400" cy="2155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Music\Documents\шаблоны\0 (2)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admin\Desktop\Новая папка\4275206_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28602"/>
            <a:ext cx="4495801" cy="6324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Music\Documents\шаблоны\0 (2)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admin\Desktop\Новая папка\4275191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28600"/>
            <a:ext cx="4619625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Music\Documents\шаблоны\0 (2)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admin\Desktop\Новая папка\4275198_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1700" y="228600"/>
            <a:ext cx="48006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Music\Documents\шаблоны\0 (2)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admin\Desktop\Новая папка\4275202_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04800"/>
            <a:ext cx="4638675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Music\Documents\шаблоны\0 (2)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admin\Desktop\Новая папка\4275204_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28600"/>
            <a:ext cx="44958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Music\Documents\шаблоны\0 (2)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admin\Desktop\Новая папка\4275196_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7900" y="228600"/>
            <a:ext cx="46482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</Words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2016-10-12T13:03:04Z</dcterms:created>
  <dcterms:modified xsi:type="dcterms:W3CDTF">2016-10-12T15:45:30Z</dcterms:modified>
</cp:coreProperties>
</file>