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8" r:id="rId3"/>
    <p:sldId id="257" r:id="rId4"/>
    <p:sldId id="259" r:id="rId5"/>
    <p:sldId id="261" r:id="rId6"/>
    <p:sldId id="272" r:id="rId7"/>
    <p:sldId id="273" r:id="rId8"/>
    <p:sldId id="274" r:id="rId9"/>
    <p:sldId id="269" r:id="rId10"/>
    <p:sldId id="263" r:id="rId11"/>
    <p:sldId id="264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53" autoAdjust="0"/>
    <p:restoredTop sz="94660"/>
  </p:normalViewPr>
  <p:slideViewPr>
    <p:cSldViewPr>
      <p:cViewPr varScale="1">
        <p:scale>
          <a:sx n="65" d="100"/>
          <a:sy n="65" d="100"/>
        </p:scale>
        <p:origin x="-148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12.10.2016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12.10.2016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12.10.2016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12.10.2016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12.10.2016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12.10.2016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12.10.2016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12.10.2016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1000" y="1484785"/>
            <a:ext cx="8458200" cy="2664295"/>
          </a:xfrm>
        </p:spPr>
        <p:txBody>
          <a:bodyPr>
            <a:normAutofit/>
          </a:bodyPr>
          <a:lstStyle/>
          <a:p>
            <a:pPr algn="ctr"/>
            <a:r>
              <a:rPr lang="ru-RU" sz="4800" dirty="0" smtClean="0"/>
              <a:t>УГОЛКИ УЕДИНЕНИЯ, РЕЛАКСАЦИИ В </a:t>
            </a:r>
            <a:r>
              <a:rPr lang="ru-RU" sz="4800" dirty="0" err="1" smtClean="0"/>
              <a:t>доу</a:t>
            </a:r>
            <a:r>
              <a:rPr lang="ru-RU" sz="4800" dirty="0" smtClean="0"/>
              <a:t>. ТРЕБОВАНИЯ </a:t>
            </a:r>
            <a:r>
              <a:rPr lang="ru-RU" sz="4800" dirty="0" err="1" smtClean="0"/>
              <a:t>фгос</a:t>
            </a:r>
            <a:r>
              <a:rPr lang="ru-RU" sz="4800" dirty="0" smtClean="0"/>
              <a:t>.</a:t>
            </a:r>
            <a:endParaRPr lang="ru-RU" sz="4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1000" y="4365104"/>
            <a:ext cx="8458200" cy="2088232"/>
          </a:xfrm>
        </p:spPr>
        <p:txBody>
          <a:bodyPr>
            <a:normAutofit lnSpcReduction="10000"/>
          </a:bodyPr>
          <a:lstStyle/>
          <a:p>
            <a:pPr algn="r"/>
            <a:r>
              <a:rPr lang="ru-RU" i="1" dirty="0" smtClean="0"/>
              <a:t>ВЫПОЛНИЛА: воспитатель 1 группы</a:t>
            </a:r>
          </a:p>
          <a:p>
            <a:pPr algn="r"/>
            <a:r>
              <a:rPr lang="ru-RU" i="1" dirty="0" smtClean="0"/>
              <a:t>МКДОУ №445 г. </a:t>
            </a:r>
            <a:r>
              <a:rPr lang="ru-RU" i="1" smtClean="0"/>
              <a:t>Новосибирска </a:t>
            </a:r>
            <a:endParaRPr lang="ru-RU" i="1" dirty="0" smtClean="0"/>
          </a:p>
          <a:p>
            <a:pPr algn="r"/>
            <a:r>
              <a:rPr lang="ru-RU" i="1" dirty="0" err="1" smtClean="0"/>
              <a:t>Курценко</a:t>
            </a:r>
            <a:r>
              <a:rPr lang="ru-RU" i="1" dirty="0" smtClean="0"/>
              <a:t> Ирина Владимировна</a:t>
            </a:r>
          </a:p>
          <a:p>
            <a:pPr algn="r"/>
            <a:endParaRPr lang="ru-RU" i="1" dirty="0"/>
          </a:p>
          <a:p>
            <a:pPr algn="ctr"/>
            <a:r>
              <a:rPr lang="ru-RU" sz="1800" i="1" dirty="0" smtClean="0"/>
              <a:t>2015-2016 </a:t>
            </a:r>
            <a:r>
              <a:rPr lang="ru-RU" sz="1800" i="1" dirty="0" err="1" smtClean="0"/>
              <a:t>уч.год</a:t>
            </a:r>
            <a:endParaRPr lang="ru-RU" sz="1800" i="1" dirty="0"/>
          </a:p>
        </p:txBody>
      </p:sp>
    </p:spTree>
    <p:extLst>
      <p:ext uri="{BB962C8B-B14F-4D97-AF65-F5344CB8AC3E}">
        <p14:creationId xmlns:p14="http://schemas.microsoft.com/office/powerpoint/2010/main" val="2933800505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Уголок уединения в нашей группе: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2276872"/>
            <a:ext cx="4419071" cy="3314303"/>
          </a:xfrm>
        </p:spPr>
      </p:pic>
      <p:pic>
        <p:nvPicPr>
          <p:cNvPr id="10" name="Объект 9"/>
          <p:cNvPicPr>
            <a:picLocks noGrp="1" noChangeAspect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484784"/>
            <a:ext cx="3888432" cy="5184576"/>
          </a:xfrm>
        </p:spPr>
      </p:pic>
    </p:spTree>
    <p:extLst>
      <p:ext uri="{BB962C8B-B14F-4D97-AF65-F5344CB8AC3E}">
        <p14:creationId xmlns:p14="http://schemas.microsoft.com/office/powerpoint/2010/main" val="2721299116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541346"/>
            <a:ext cx="8064896" cy="6048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6668312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611560" y="1844824"/>
            <a:ext cx="8003232" cy="259491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7200" b="1" i="1" dirty="0" smtClean="0">
                <a:solidFill>
                  <a:srgbClr val="C00000"/>
                </a:solidFill>
              </a:rPr>
              <a:t>Спасибо за внимание!</a:t>
            </a:r>
            <a:endParaRPr lang="ru-RU" sz="7200" b="1" i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0346113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Что такое «уголок уединения»?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r>
              <a:rPr lang="ru-RU" sz="2800" b="1" dirty="0">
                <a:latin typeface="Times New Roman"/>
                <a:ea typeface="Calibri"/>
              </a:rPr>
              <a:t>«</a:t>
            </a:r>
            <a:r>
              <a:rPr lang="ru-RU" sz="2800" b="1" dirty="0">
                <a:solidFill>
                  <a:schemeClr val="tx1"/>
                </a:solidFill>
                <a:latin typeface="Times New Roman"/>
                <a:ea typeface="Calibri"/>
              </a:rPr>
              <a:t>Уголок </a:t>
            </a:r>
            <a:r>
              <a:rPr lang="ru-RU" sz="2800" b="1" dirty="0" smtClean="0">
                <a:solidFill>
                  <a:schemeClr val="tx1"/>
                </a:solidFill>
                <a:latin typeface="Times New Roman"/>
                <a:ea typeface="Calibri"/>
              </a:rPr>
              <a:t>уединения (релаксации, настроения)» </a:t>
            </a:r>
            <a:r>
              <a:rPr lang="ru-RU" sz="2800" dirty="0">
                <a:solidFill>
                  <a:schemeClr val="tx1"/>
                </a:solidFill>
                <a:latin typeface="Times New Roman"/>
                <a:ea typeface="Calibri"/>
              </a:rPr>
              <a:t>в группе - это место, где ребёнок ощущает себя в полной безопасности, здесь он может побыть наедине с собой, успокоиться и расслабиться, поиграть с любимым предметом или игрушкой, рассмотреть интересную книгу или просто помечтать</a:t>
            </a:r>
            <a:r>
              <a:rPr lang="ru-RU" sz="2800" dirty="0" smtClean="0">
                <a:solidFill>
                  <a:schemeClr val="tx1"/>
                </a:solidFill>
                <a:latin typeface="Times New Roman"/>
                <a:ea typeface="Calibri"/>
              </a:rPr>
              <a:t>.</a:t>
            </a:r>
          </a:p>
          <a:p>
            <a:pPr algn="just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Уголок 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уединения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должен быть небольшого размера, и 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больше всего напоминать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«норку». 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Там должно быть полутемно, тесно и мягко. Это место для фантазий, а не для развернутых ролевых игр: отлежался, отсиделся, успокоился — можно вылезать и снова включаться в общую суету.</a:t>
            </a:r>
          </a:p>
        </p:txBody>
      </p:sp>
    </p:spTree>
    <p:extLst>
      <p:ext uri="{BB962C8B-B14F-4D97-AF65-F5344CB8AC3E}">
        <p14:creationId xmlns:p14="http://schemas.microsoft.com/office/powerpoint/2010/main" val="1269248999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Актуальность: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Согласно ФГОС сейчас в системе образования на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первое место выдвигается индивидуальность ребенка.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Именно поэтому важно иметь в группе место, в котором ребенок может на время оградиться от </a:t>
            </a:r>
            <a:r>
              <a:rPr lang="ru-RU" dirty="0">
                <a:latin typeface="Times New Roman"/>
                <a:ea typeface="Times New Roman"/>
              </a:rPr>
              <a:t>большого числа </a:t>
            </a:r>
            <a:r>
              <a:rPr lang="ru-RU" dirty="0" smtClean="0">
                <a:latin typeface="Times New Roman"/>
                <a:ea typeface="Times New Roman"/>
              </a:rPr>
              <a:t>сверстников,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уединиться и прислушаться к своим чувствам.</a:t>
            </a:r>
            <a:r>
              <a:rPr lang="ru-RU" dirty="0">
                <a:latin typeface="Times New Roman"/>
                <a:ea typeface="Times New Roman"/>
              </a:rPr>
              <a:t> </a:t>
            </a:r>
            <a:r>
              <a:rPr lang="ru-RU" dirty="0" smtClean="0">
                <a:latin typeface="Times New Roman"/>
                <a:ea typeface="Times New Roman"/>
              </a:rPr>
              <a:t>Это </a:t>
            </a:r>
            <a:r>
              <a:rPr lang="ru-RU" dirty="0">
                <a:latin typeface="Times New Roman"/>
                <a:ea typeface="Times New Roman"/>
              </a:rPr>
              <a:t>позволяет предупредить чрезмерное возбуждение ребенка, ведущее к утомлению его нервной системы. </a:t>
            </a:r>
            <a:endParaRPr lang="ru-RU" dirty="0"/>
          </a:p>
          <a:p>
            <a:pPr algn="just"/>
            <a:r>
              <a:rPr lang="ru-RU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Одна из важнейших </a:t>
            </a:r>
            <a:r>
              <a:rPr lang="ru-RU" dirty="0" smtClean="0">
                <a:latin typeface="Times New Roman"/>
                <a:ea typeface="Times New Roman"/>
              </a:rPr>
              <a:t>задач, которую выполняет «уголок уединения» – это помощь в обеспечении состояния </a:t>
            </a:r>
            <a:r>
              <a:rPr lang="ru-RU" dirty="0">
                <a:latin typeface="Times New Roman"/>
                <a:ea typeface="Times New Roman"/>
              </a:rPr>
              <a:t>эмоционального </a:t>
            </a:r>
            <a:r>
              <a:rPr lang="ru-RU" dirty="0" smtClean="0">
                <a:latin typeface="Times New Roman"/>
                <a:ea typeface="Times New Roman"/>
              </a:rPr>
              <a:t>благополучия ребёнка. Эмоциональное благополучие, в свою очередь, </a:t>
            </a:r>
            <a:r>
              <a:rPr lang="ru-RU" dirty="0">
                <a:latin typeface="Times New Roman"/>
                <a:ea typeface="Times New Roman"/>
              </a:rPr>
              <a:t>обеспечивает дошкольнику высокую самооценку, формирует самоконтроль, ориентацию на успех в достижении целей,  эмоциональный комфорт. </a:t>
            </a:r>
            <a:endParaRPr lang="ru-RU" dirty="0" smtClean="0"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95709990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Цель создания «уголка уединения»: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4800" dirty="0" smtClean="0">
                <a:latin typeface="Times New Roman"/>
                <a:ea typeface="Calibri"/>
              </a:rPr>
              <a:t>Формирование </a:t>
            </a:r>
            <a:r>
              <a:rPr lang="ru-RU" sz="4800" dirty="0">
                <a:latin typeface="Times New Roman"/>
                <a:ea typeface="Calibri"/>
              </a:rPr>
              <a:t>эмоционально комфортной обстановки в </a:t>
            </a:r>
            <a:r>
              <a:rPr lang="ru-RU" sz="4800" dirty="0" smtClean="0">
                <a:latin typeface="Times New Roman"/>
                <a:ea typeface="Calibri"/>
              </a:rPr>
              <a:t>группе, сохранение </a:t>
            </a:r>
            <a:r>
              <a:rPr lang="ru-RU" sz="4800" dirty="0">
                <a:latin typeface="Times New Roman"/>
                <a:ea typeface="Calibri"/>
              </a:rPr>
              <a:t>и </a:t>
            </a:r>
            <a:r>
              <a:rPr lang="ru-RU" sz="4800" dirty="0" smtClean="0">
                <a:latin typeface="Times New Roman"/>
                <a:ea typeface="Calibri"/>
              </a:rPr>
              <a:t>укрепление психического здоровья детей.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4279916803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наполнение «уголка уединения»: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0" algn="just" fontAlgn="base">
              <a:lnSpc>
                <a:spcPct val="150000"/>
              </a:lnSpc>
              <a:spcAft>
                <a:spcPts val="0"/>
              </a:spcAft>
              <a:buNone/>
            </a:pPr>
            <a:r>
              <a:rPr lang="ru-RU" dirty="0" smtClean="0">
                <a:latin typeface="Times New Roman"/>
                <a:ea typeface="Times New Roman"/>
              </a:rPr>
              <a:t>Наполнение уголка уединения можно условно разделить на следующие зоны:</a:t>
            </a:r>
          </a:p>
          <a:p>
            <a:pPr marL="800100" indent="-457200" algn="just" fontAlgn="base">
              <a:lnSpc>
                <a:spcPct val="150000"/>
              </a:lnSpc>
              <a:buFont typeface="Wingdings" pitchFamily="2" charset="2"/>
              <a:buChar char="Ø"/>
            </a:pPr>
            <a:r>
              <a:rPr lang="ru-RU" dirty="0" smtClean="0">
                <a:latin typeface="Times New Roman"/>
                <a:ea typeface="Times New Roman"/>
              </a:rPr>
              <a:t>«Зона отдыха и отвлечения»</a:t>
            </a:r>
          </a:p>
          <a:p>
            <a:pPr marL="800100" indent="-457200" algn="just" fontAlgn="base">
              <a:lnSpc>
                <a:spcPct val="150000"/>
              </a:lnSpc>
              <a:buFont typeface="Wingdings" pitchFamily="2" charset="2"/>
              <a:buChar char="Ø"/>
            </a:pPr>
            <a:r>
              <a:rPr lang="ru-RU" dirty="0" smtClean="0">
                <a:latin typeface="Times New Roman"/>
                <a:ea typeface="Times New Roman"/>
              </a:rPr>
              <a:t>«Зона выброса негативных эмоций»</a:t>
            </a:r>
          </a:p>
          <a:p>
            <a:pPr marL="800100" indent="-457200" algn="just" fontAlgn="base">
              <a:lnSpc>
                <a:spcPct val="150000"/>
              </a:lnSpc>
              <a:buFont typeface="Wingdings" pitchFamily="2" charset="2"/>
              <a:buChar char="Ø"/>
            </a:pPr>
            <a:r>
              <a:rPr lang="ru-RU" dirty="0" smtClean="0">
                <a:latin typeface="Times New Roman"/>
                <a:ea typeface="Times New Roman"/>
              </a:rPr>
              <a:t>«Зона создания положительных эмоций»</a:t>
            </a:r>
          </a:p>
          <a:p>
            <a:pPr indent="0" algn="just" fontAlgn="base">
              <a:lnSpc>
                <a:spcPct val="150000"/>
              </a:lnSpc>
              <a:spcAft>
                <a:spcPts val="0"/>
              </a:spcAft>
              <a:buNone/>
            </a:pPr>
            <a:endParaRPr lang="ru-RU" sz="2800" dirty="0">
              <a:latin typeface="Times New Roman"/>
              <a:ea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28453739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В «</a:t>
            </a:r>
            <a:r>
              <a:rPr lang="ru-RU" cap="none" dirty="0" smtClean="0"/>
              <a:t>Зоне отдыха и отвлечения» могут содержатся следующие атрибуты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smtClean="0"/>
              <a:t>Подушки для сидения, лежания;</a:t>
            </a:r>
          </a:p>
          <a:p>
            <a:r>
              <a:rPr lang="ru-RU" dirty="0" smtClean="0"/>
              <a:t>Мягкие игрушки;</a:t>
            </a:r>
          </a:p>
          <a:p>
            <a:r>
              <a:rPr lang="ru-RU" dirty="0" smtClean="0"/>
              <a:t>Магнитофон/плеер с расслабляющей музыкой, звуками природы;</a:t>
            </a:r>
          </a:p>
          <a:p>
            <a:r>
              <a:rPr lang="ru-RU" dirty="0" smtClean="0"/>
              <a:t>Тактильный центр (например, сумочка с различными лоскутками, клубочками, лентами и пр.);</a:t>
            </a:r>
          </a:p>
          <a:p>
            <a:r>
              <a:rPr lang="ru-RU" dirty="0" smtClean="0"/>
              <a:t>Куклы Би-ба-</a:t>
            </a:r>
            <a:r>
              <a:rPr lang="ru-RU" dirty="0" err="1" smtClean="0"/>
              <a:t>бо</a:t>
            </a:r>
            <a:r>
              <a:rPr lang="ru-RU" dirty="0" smtClean="0"/>
              <a:t>;</a:t>
            </a:r>
          </a:p>
          <a:p>
            <a:r>
              <a:rPr lang="ru-RU" dirty="0" smtClean="0"/>
              <a:t>Телефон;</a:t>
            </a:r>
          </a:p>
          <a:p>
            <a:r>
              <a:rPr lang="ru-RU" dirty="0" smtClean="0"/>
              <a:t>Дидактические игры, шнуровки, пластилин и прочее(все то, что может отвлечь ребенка).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408921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А</a:t>
            </a:r>
            <a:r>
              <a:rPr lang="ru-RU" cap="none" dirty="0" smtClean="0"/>
              <a:t>трибуты</a:t>
            </a:r>
            <a:r>
              <a:rPr lang="ru-RU" dirty="0" smtClean="0"/>
              <a:t> «</a:t>
            </a:r>
            <a:r>
              <a:rPr lang="ru-RU" cap="none" dirty="0" smtClean="0"/>
              <a:t>Зоны выброса негативных эмоций</a:t>
            </a:r>
            <a:r>
              <a:rPr lang="ru-RU" dirty="0" smtClean="0"/>
              <a:t>»: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Подушка для битья/груша;</a:t>
            </a:r>
          </a:p>
          <a:p>
            <a:r>
              <a:rPr lang="ru-RU" dirty="0" smtClean="0"/>
              <a:t>Коробочка «Спрячь всё плохое»;</a:t>
            </a:r>
          </a:p>
          <a:p>
            <a:r>
              <a:rPr lang="ru-RU" dirty="0" smtClean="0"/>
              <a:t>Стаканчики для крика;</a:t>
            </a:r>
          </a:p>
          <a:p>
            <a:r>
              <a:rPr lang="ru-RU" dirty="0" smtClean="0"/>
              <a:t>Стена изменения настроения.</a:t>
            </a: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3975351"/>
            <a:ext cx="3033316" cy="2070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 descr="C:\Users\user\Desktop\66..6.6.66.6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3957532"/>
            <a:ext cx="3039576" cy="20704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117389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cap="none" dirty="0"/>
              <a:t>А</a:t>
            </a:r>
            <a:r>
              <a:rPr lang="ru-RU" cap="none" dirty="0" smtClean="0"/>
              <a:t>трибуты «Зоны создания положительных эмоций»:</a:t>
            </a:r>
            <a:endParaRPr lang="ru-RU" cap="none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5115198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Коробка-«</a:t>
            </a:r>
            <a:r>
              <a:rPr lang="ru-RU" dirty="0" err="1" smtClean="0"/>
              <a:t>Мирилка</a:t>
            </a:r>
            <a:r>
              <a:rPr lang="ru-RU" dirty="0" smtClean="0"/>
              <a:t>»;</a:t>
            </a:r>
          </a:p>
          <a:p>
            <a:endParaRPr lang="ru-RU" dirty="0" smtClean="0"/>
          </a:p>
          <a:p>
            <a:endParaRPr lang="ru-RU" dirty="0"/>
          </a:p>
          <a:p>
            <a:r>
              <a:rPr lang="ru-RU" dirty="0" smtClean="0"/>
              <a:t>Коробка добрых дел</a:t>
            </a:r>
          </a:p>
          <a:p>
            <a:pPr marL="0" indent="0">
              <a:buNone/>
            </a:pPr>
            <a:r>
              <a:rPr lang="ru-RU" dirty="0" smtClean="0"/>
              <a:t>(желательно на каждого </a:t>
            </a:r>
          </a:p>
          <a:p>
            <a:pPr marL="0" indent="0">
              <a:buNone/>
            </a:pPr>
            <a:r>
              <a:rPr lang="ru-RU" dirty="0" smtClean="0"/>
              <a:t>ребенка);</a:t>
            </a:r>
          </a:p>
          <a:p>
            <a:endParaRPr lang="ru-RU" dirty="0" smtClean="0"/>
          </a:p>
          <a:p>
            <a:r>
              <a:rPr lang="ru-RU" dirty="0" smtClean="0"/>
              <a:t>Фотоальбом с групповыми и </a:t>
            </a:r>
          </a:p>
          <a:p>
            <a:pPr marL="0" indent="0">
              <a:buNone/>
            </a:pPr>
            <a:r>
              <a:rPr lang="ru-RU" dirty="0" smtClean="0"/>
              <a:t>семейными фотографиями.</a:t>
            </a:r>
          </a:p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2648" y="1700808"/>
            <a:ext cx="2385187" cy="18660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6506" y="4005064"/>
            <a:ext cx="2501732" cy="19442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851317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628800"/>
            <a:ext cx="8784976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722313" algn="just"/>
            <a:r>
              <a:rPr lang="ru-RU" sz="2800" dirty="0">
                <a:solidFill>
                  <a:schemeClr val="tx2"/>
                </a:solidFill>
              </a:rPr>
              <a:t>Уголки уединения в группах детских садов часто являются настоящими произведениями комнатного дизайна и предметом гордости своих создателей. Вот только свои функции они выполняют не всегда. Красиво — не всегда уютно. А прозрачные ткани и узорная резьба не скрывают ребенка от посторонних глаз. </a:t>
            </a:r>
            <a:endParaRPr lang="ru-RU" sz="2800" dirty="0" smtClean="0">
              <a:solidFill>
                <a:schemeClr val="tx2"/>
              </a:solidFill>
            </a:endParaRPr>
          </a:p>
          <a:p>
            <a:pPr indent="722313" algn="just"/>
            <a:r>
              <a:rPr lang="ru-RU" sz="2800" b="1" dirty="0" smtClean="0">
                <a:solidFill>
                  <a:schemeClr val="tx2"/>
                </a:solidFill>
              </a:rPr>
              <a:t>Уголки </a:t>
            </a:r>
            <a:r>
              <a:rPr lang="ru-RU" sz="2800" b="1" dirty="0">
                <a:solidFill>
                  <a:schemeClr val="tx2"/>
                </a:solidFill>
              </a:rPr>
              <a:t>уединения — это, прежде всего, ниша покоя, где ребенок чувствует себя защищенным и может тихонечко играть. </a:t>
            </a:r>
            <a:r>
              <a:rPr lang="ru-RU" sz="2800" dirty="0">
                <a:solidFill>
                  <a:schemeClr val="tx2"/>
                </a:solidFill>
              </a:rPr>
              <a:t>Иногда ему это нужно, иногда нет.</a:t>
            </a:r>
          </a:p>
        </p:txBody>
      </p:sp>
    </p:spTree>
    <p:extLst>
      <p:ext uri="{BB962C8B-B14F-4D97-AF65-F5344CB8AC3E}">
        <p14:creationId xmlns:p14="http://schemas.microsoft.com/office/powerpoint/2010/main" val="415278563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221</TotalTime>
  <Words>487</Words>
  <Application>Microsoft Office PowerPoint</Application>
  <PresentationFormat>Экран (4:3)</PresentationFormat>
  <Paragraphs>46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Трек</vt:lpstr>
      <vt:lpstr>УГОЛКИ УЕДИНЕНИЯ, РЕЛАКСАЦИИ В доу. ТРЕБОВАНИЯ фгос.</vt:lpstr>
      <vt:lpstr>Что такое «уголок уединения»?</vt:lpstr>
      <vt:lpstr>Актуальность:</vt:lpstr>
      <vt:lpstr>Цель создания «уголка уединения»:</vt:lpstr>
      <vt:lpstr>наполнение «уголка уединения»:</vt:lpstr>
      <vt:lpstr>В «Зоне отдыха и отвлечения» могут содержатся следующие атрибуты:</vt:lpstr>
      <vt:lpstr>Атрибуты «Зоны выброса негативных эмоций»:</vt:lpstr>
      <vt:lpstr>Атрибуты «Зоны создания положительных эмоций»:</vt:lpstr>
      <vt:lpstr>Презентация PowerPoint</vt:lpstr>
      <vt:lpstr>Уголок уединения в нашей группе: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УГОЛКИ УЕДИНЕНИЯ, РЕЛАКСАЦИИ В доу. ТРЕБОВАНИЯ фгос.</dc:title>
  <dc:creator>Курц</dc:creator>
  <cp:lastModifiedBy>user</cp:lastModifiedBy>
  <cp:revision>36</cp:revision>
  <dcterms:created xsi:type="dcterms:W3CDTF">2015-11-18T04:07:01Z</dcterms:created>
  <dcterms:modified xsi:type="dcterms:W3CDTF">2016-10-12T16:49:06Z</dcterms:modified>
</cp:coreProperties>
</file>