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9D53B6F-76F6-4AA9-95C9-1885ACAF0CD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7AA0019-74C9-4483-B07C-AB6976DF278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D53B6F-76F6-4AA9-95C9-1885ACAF0CD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AA0019-74C9-4483-B07C-AB6976DF2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9D53B6F-76F6-4AA9-95C9-1885ACAF0CD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7AA0019-74C9-4483-B07C-AB6976DF2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D53B6F-76F6-4AA9-95C9-1885ACAF0CD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AA0019-74C9-4483-B07C-AB6976DF2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D53B6F-76F6-4AA9-95C9-1885ACAF0CD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7AA0019-74C9-4483-B07C-AB6976DF278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D53B6F-76F6-4AA9-95C9-1885ACAF0CD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AA0019-74C9-4483-B07C-AB6976DF2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D53B6F-76F6-4AA9-95C9-1885ACAF0CD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AA0019-74C9-4483-B07C-AB6976DF2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D53B6F-76F6-4AA9-95C9-1885ACAF0CD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AA0019-74C9-4483-B07C-AB6976DF2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D53B6F-76F6-4AA9-95C9-1885ACAF0CD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AA0019-74C9-4483-B07C-AB6976DF2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D53B6F-76F6-4AA9-95C9-1885ACAF0CD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AA0019-74C9-4483-B07C-AB6976DF27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D53B6F-76F6-4AA9-95C9-1885ACAF0CD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AA0019-74C9-4483-B07C-AB6976DF278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9D53B6F-76F6-4AA9-95C9-1885ACAF0CD7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7AA0019-74C9-4483-B07C-AB6976DF278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268760"/>
            <a:ext cx="6192688" cy="257028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народных промыслов на формирование творческих способностей дошкольников</a:t>
            </a:r>
            <a:b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3861048"/>
            <a:ext cx="5049348" cy="100811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 Алёшина Наталья Александровна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4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293096"/>
            <a:ext cx="7344816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Bef>
                <a:spcPts val="450"/>
              </a:spcBef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Главной задачей педагога является умение заинтересовать детей, зажечь их сердца, развивать в них творческую активность, не навязывая собственных мнений и вкусов. Педагог должен пробудить в ребенке веру в его творческие способности, индивидуальность, неповторимость, веру в то, что творить добро и красоту, приносит людям радость.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7170" name="Picture 2" descr="C:\Users\клиент\Pictures\Выполненные работы\саша и никита 0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576064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48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82094"/>
            <a:ext cx="7560840" cy="5019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Одним из действенных средств развития творческих способностей  детей признано декоративно-прикладное искусство, являющееся частью народной культуры. В условиях духовного возрождения общества, роста его национального самосознания интерес к народной культуре как корневой системе, питающей современное воспитание подрастающих поколений и способствующий его духовному оздоровлению, представляется вполне закономерным. 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1787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3517" y="260648"/>
            <a:ext cx="37261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Народное искусство </a:t>
            </a: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- это уникальный мир духовных ценностей, где воплощена духовная энергия народа, хранящая и развивающая нравственный потенциал этноса.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968575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клиент\Pictures\детские работы\первое 0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31" y="3676968"/>
            <a:ext cx="3369286" cy="297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клиент\Pictures\детские работы\первое 0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676968"/>
            <a:ext cx="3744416" cy="2945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75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052736"/>
            <a:ext cx="7056784" cy="4814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i="1" u="sng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Творческие способности детей при применении декоративно-прикладного искусства развиваются в разных направлениях</a:t>
            </a:r>
            <a:r>
              <a:rPr lang="ru-RU" sz="2400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endParaRPr lang="ru-RU" sz="24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предварительном создании эскизов на бумаге;</a:t>
            </a:r>
            <a:endParaRPr lang="ru-RU" dirty="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продумывании элементов узора;</a:t>
            </a:r>
            <a:endParaRPr lang="ru-RU" dirty="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расположении их на объемах;</a:t>
            </a:r>
            <a:endParaRPr lang="ru-RU" dirty="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создании предметов декоративного характера;</a:t>
            </a:r>
            <a:endParaRPr lang="ru-RU" dirty="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умения найти способ изображения и оформления предмета;</a:t>
            </a:r>
            <a:endParaRPr lang="ru-RU" dirty="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перенесении задуманного декоративного узора на изделие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97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911844"/>
            <a:ext cx="705678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Также декоративно-прикладное искусство способствует формированию таких мыслительных операций, как анализ, синтез, сравнение, обобщение.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0" name="Picture 2" descr="C:\Users\клиент\Documents\новый детский сад\Мой детский сад2\Мой детский сад\Последние события 0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7056784" cy="4723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72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72728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effectLst/>
                <a:latin typeface="Times New Roman"/>
                <a:ea typeface="Times New Roman"/>
              </a:rPr>
              <a:t>В узорах декоративных росписей, характерных для различных народных промыслов, соблюдается ритм, симметрия, соразмерность отдельных элементов, </a:t>
            </a:r>
            <a:r>
              <a:rPr lang="ru-RU" sz="2000" dirty="0" err="1" smtClean="0">
                <a:effectLst/>
                <a:latin typeface="Times New Roman"/>
                <a:ea typeface="Times New Roman"/>
              </a:rPr>
              <a:t>счётность</a:t>
            </a:r>
            <a:r>
              <a:rPr lang="ru-RU" sz="2000" dirty="0" smtClean="0">
                <a:effectLst/>
                <a:latin typeface="Times New Roman"/>
                <a:ea typeface="Times New Roman"/>
              </a:rPr>
              <a:t> в исполнении орнамента. Это дает материал для развития элементарных математических представлений</a:t>
            </a:r>
            <a:endParaRPr lang="ru-RU" sz="2000" dirty="0"/>
          </a:p>
        </p:txBody>
      </p:sp>
      <p:pic>
        <p:nvPicPr>
          <p:cNvPr id="3074" name="Picture 2" descr="C:\Users\клиент\Pictures\Занятия ИЗО\123 04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492896"/>
            <a:ext cx="388843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08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581128"/>
            <a:ext cx="70567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В процессе занятий декоративно-прикладного искусства у детей воспитываются и нравственно-волевые качества: потребность доводить начатое дело до конца, сосредоточенно и целенаправленно заниматься, преодолевать трудности. 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122" name="Picture 2" descr="C:\Users\клиент\Pictures\Занятия ИЗО\саша и никита 06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6696744" cy="456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71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756084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При создании коллективных работ у детей воспитываются умение объединяться для общего дела, договариваться о выполнении общей работы, учитывать интересы друг друга, умение действовать согласованно, формируется умение уступать, выполнять свою часть работы самостоятельно, а если понадобиться, помочь другому.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146" name="Picture 2" descr="C:\Users\клиент\Pictures\ANDISSON\Наталья  д.с\20140124_1623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790511"/>
            <a:ext cx="5256584" cy="380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45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3503" y="908720"/>
            <a:ext cx="69127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Важную роль народного декоративно-прикладного искусства в воспитании детей отмечали искусствоведы, исследователи детского изобразительного творчества (А.П. Усова, Н.П. </a:t>
            </a:r>
            <a:r>
              <a:rPr lang="ru-RU" dirty="0" err="1" smtClean="0">
                <a:effectLst/>
                <a:latin typeface="Times New Roman"/>
                <a:ea typeface="Times New Roman"/>
                <a:cs typeface="Times New Roman"/>
              </a:rPr>
              <a:t>Сакулина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, Т.С. Комарова, Н.Б. </a:t>
            </a:r>
            <a:r>
              <a:rPr lang="ru-RU" dirty="0" err="1" smtClean="0">
                <a:effectLst/>
                <a:latin typeface="Times New Roman"/>
                <a:ea typeface="Times New Roman"/>
                <a:cs typeface="Times New Roman"/>
              </a:rPr>
              <a:t>Халезова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, Т.Я. </a:t>
            </a:r>
            <a:r>
              <a:rPr lang="ru-RU" dirty="0" err="1" smtClean="0">
                <a:effectLst/>
                <a:latin typeface="Times New Roman"/>
                <a:ea typeface="Times New Roman"/>
                <a:cs typeface="Times New Roman"/>
              </a:rPr>
              <a:t>Шпикалова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, Т.Н. </a:t>
            </a:r>
            <a:r>
              <a:rPr lang="ru-RU" dirty="0" err="1" smtClean="0">
                <a:effectLst/>
                <a:latin typeface="Times New Roman"/>
                <a:ea typeface="Times New Roman"/>
                <a:cs typeface="Times New Roman"/>
              </a:rPr>
              <a:t>Доронова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, А.А. </a:t>
            </a:r>
            <a:r>
              <a:rPr lang="ru-RU" dirty="0" err="1" smtClean="0">
                <a:effectLst/>
                <a:latin typeface="Times New Roman"/>
                <a:ea typeface="Times New Roman"/>
                <a:cs typeface="Times New Roman"/>
              </a:rPr>
              <a:t>Грибовская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и другие). Они убедительно показывают, что ознакомление с произведениями народного декоративно-прикладного искусства побуждает в детях первые яркие представления о Родине, о ее культуре, способствует воспитанию патриотических чувств, приобщает к миру прекрасного, и поэтому их нужно включать в педагогический процесс в детском саду.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7713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124</TotalTime>
  <Words>363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Влияние народных промыслов на формирование творческих способностей дошкольников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народных промыслов на формирование творческих способностей дошкольников</dc:title>
  <dc:creator>клиент</dc:creator>
  <cp:lastModifiedBy>клиент</cp:lastModifiedBy>
  <cp:revision>10</cp:revision>
  <cp:lastPrinted>2014-03-03T16:43:17Z</cp:lastPrinted>
  <dcterms:created xsi:type="dcterms:W3CDTF">2014-03-03T14:53:27Z</dcterms:created>
  <dcterms:modified xsi:type="dcterms:W3CDTF">2016-10-12T19:46:52Z</dcterms:modified>
</cp:coreProperties>
</file>