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8" r:id="rId3"/>
    <p:sldId id="256" r:id="rId4"/>
    <p:sldId id="257" r:id="rId5"/>
    <p:sldId id="258" r:id="rId6"/>
    <p:sldId id="259" r:id="rId7"/>
    <p:sldId id="260" r:id="rId8"/>
    <p:sldId id="265" r:id="rId9"/>
    <p:sldId id="273" r:id="rId10"/>
    <p:sldId id="261" r:id="rId11"/>
    <p:sldId id="269" r:id="rId12"/>
    <p:sldId id="271" r:id="rId13"/>
    <p:sldId id="270" r:id="rId14"/>
    <p:sldId id="272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slide" Target="slide10.xml"/><Relationship Id="rId26" Type="http://schemas.openxmlformats.org/officeDocument/2006/relationships/image" Target="../media/image19.png"/><Relationship Id="rId3" Type="http://schemas.openxmlformats.org/officeDocument/2006/relationships/image" Target="../media/image3.jpeg"/><Relationship Id="rId21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3.png"/><Relationship Id="rId25" Type="http://schemas.openxmlformats.org/officeDocument/2006/relationships/slide" Target="slide7.xml"/><Relationship Id="rId2" Type="http://schemas.openxmlformats.org/officeDocument/2006/relationships/slide" Target="slide5.xml"/><Relationship Id="rId16" Type="http://schemas.openxmlformats.org/officeDocument/2006/relationships/slide" Target="slide9.xml"/><Relationship Id="rId20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image" Target="../media/image9.jpeg"/><Relationship Id="rId24" Type="http://schemas.openxmlformats.org/officeDocument/2006/relationships/image" Target="../media/image18.pn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23" Type="http://schemas.openxmlformats.org/officeDocument/2006/relationships/image" Target="../media/image17.png"/><Relationship Id="rId10" Type="http://schemas.openxmlformats.org/officeDocument/2006/relationships/image" Target="../media/image8.png"/><Relationship Id="rId19" Type="http://schemas.openxmlformats.org/officeDocument/2006/relationships/image" Target="../media/image14.png"/><Relationship Id="rId4" Type="http://schemas.openxmlformats.org/officeDocument/2006/relationships/slide" Target="slide15.xml"/><Relationship Id="rId9" Type="http://schemas.openxmlformats.org/officeDocument/2006/relationships/image" Target="../media/image7.png"/><Relationship Id="rId14" Type="http://schemas.openxmlformats.org/officeDocument/2006/relationships/slide" Target="slide2.xml"/><Relationship Id="rId22" Type="http://schemas.openxmlformats.org/officeDocument/2006/relationships/image" Target="../media/image16.png"/><Relationship Id="rId27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 12 из 430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4094"/>
          <a:stretch/>
        </p:blipFill>
        <p:spPr bwMode="auto">
          <a:xfrm>
            <a:off x="1547664" y="1916832"/>
            <a:ext cx="5976664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332656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Тема занятия: </a:t>
            </a:r>
            <a:r>
              <a:rPr lang="ru-RU" sz="4000" b="1" dirty="0" smtClean="0">
                <a:solidFill>
                  <a:srgbClr val="0070C0"/>
                </a:solidFill>
              </a:rPr>
              <a:t>«Берегите воду»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648866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Савельева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D:\Савельева Н.В\День Воды\noti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888432" cy="5066361"/>
          </a:xfrm>
          <a:prstGeom prst="rect">
            <a:avLst/>
          </a:prstGeom>
          <a:noFill/>
        </p:spPr>
      </p:pic>
      <p:pic>
        <p:nvPicPr>
          <p:cNvPr id="14338" name="Picture 2" descr="D:\Савельева Н.В\День Воды\img4.jpg"/>
          <p:cNvPicPr>
            <a:picLocks noChangeAspect="1" noChangeArrowheads="1"/>
          </p:cNvPicPr>
          <p:nvPr/>
        </p:nvPicPr>
        <p:blipFill>
          <a:blip r:embed="rId3" cstate="print"/>
          <a:srcRect l="49895" r="732" b="6329"/>
          <a:stretch>
            <a:fillRect/>
          </a:stretch>
        </p:blipFill>
        <p:spPr bwMode="auto">
          <a:xfrm>
            <a:off x="4355976" y="2132856"/>
            <a:ext cx="4176464" cy="4104456"/>
          </a:xfrm>
          <a:prstGeom prst="rect">
            <a:avLst/>
          </a:prstGeom>
          <a:noFill/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85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u="sng" kern="10" dirty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Что я могу сделать, чтобы сохранить воду </a:t>
            </a:r>
            <a:r>
              <a:rPr lang="ru-RU" sz="3600" u="sng" kern="10" dirty="0" smtClean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?</a:t>
            </a:r>
            <a:endParaRPr lang="ru-RU" sz="3600" u="sng" kern="10" dirty="0">
              <a:ln w="9525">
                <a:solidFill>
                  <a:srgbClr val="99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85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u="sng" kern="10" dirty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Что я могу сделать, чтобы сохранить воду </a:t>
            </a:r>
            <a:r>
              <a:rPr lang="ru-RU" sz="3600" u="sng" kern="10" dirty="0" smtClean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?</a:t>
            </a:r>
            <a:endParaRPr lang="ru-RU" sz="3600" u="sng" kern="10" dirty="0">
              <a:ln w="9525">
                <a:solidFill>
                  <a:srgbClr val="99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24588" name="Picture 12" descr="135 Копиров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1771650"/>
            <a:ext cx="6334125" cy="4826000"/>
          </a:xfrm>
          <a:prstGeom prst="rect">
            <a:avLst/>
          </a:prstGeom>
          <a:noFill/>
          <a:ln w="57150" cmpd="thickThin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4589" name="WordArt 13"/>
          <p:cNvSpPr>
            <a:spLocks noChangeArrowheads="1" noChangeShapeType="1" noTextEdit="1"/>
          </p:cNvSpPr>
          <p:nvPr/>
        </p:nvSpPr>
        <p:spPr bwMode="auto">
          <a:xfrm>
            <a:off x="2411413" y="1052736"/>
            <a:ext cx="4536851" cy="4315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Починить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текущий кран</a:t>
            </a:r>
          </a:p>
        </p:txBody>
      </p:sp>
      <p:sp>
        <p:nvSpPr>
          <p:cNvPr id="24590" name="WordArt 14"/>
          <p:cNvSpPr>
            <a:spLocks noChangeArrowheads="1" noChangeShapeType="1" noTextEdit="1"/>
          </p:cNvSpPr>
          <p:nvPr/>
        </p:nvSpPr>
        <p:spPr bwMode="auto">
          <a:xfrm>
            <a:off x="8418513" y="2130425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1</a:t>
            </a:r>
          </a:p>
        </p:txBody>
      </p:sp>
      <p:sp>
        <p:nvSpPr>
          <p:cNvPr id="24591" name="WordArt 15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2851150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2</a:t>
            </a:r>
          </a:p>
        </p:txBody>
      </p:sp>
      <p:sp>
        <p:nvSpPr>
          <p:cNvPr id="24592" name="WordArt 16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3571875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3</a:t>
            </a:r>
          </a:p>
        </p:txBody>
      </p:sp>
      <p:sp>
        <p:nvSpPr>
          <p:cNvPr id="24593" name="WordArt 17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4291013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4</a:t>
            </a:r>
          </a:p>
        </p:txBody>
      </p:sp>
      <p:pic>
        <p:nvPicPr>
          <p:cNvPr id="24595" name="Picture 19" descr="Без Имени-1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5213" y="908050"/>
            <a:ext cx="423862" cy="5730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85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u="sng" kern="10" dirty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Что я могу сделать, чтобы сохранить воду </a:t>
            </a:r>
            <a:r>
              <a:rPr lang="ru-RU" sz="3600" u="sng" kern="10" dirty="0" smtClean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?</a:t>
            </a:r>
            <a:endParaRPr lang="ru-RU" sz="3600" u="sng" kern="10" dirty="0">
              <a:ln w="9525">
                <a:solidFill>
                  <a:srgbClr val="99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26629" name="Picture 5" descr="06f2a2178d3995d74716ac0d048f017d"/>
          <p:cNvPicPr>
            <a:picLocks noChangeAspect="1" noChangeArrowheads="1"/>
          </p:cNvPicPr>
          <p:nvPr/>
        </p:nvPicPr>
        <p:blipFill>
          <a:blip r:embed="rId2" cstate="print"/>
          <a:srcRect r="1654"/>
          <a:stretch>
            <a:fillRect/>
          </a:stretch>
        </p:blipFill>
        <p:spPr bwMode="auto">
          <a:xfrm>
            <a:off x="2411760" y="1628800"/>
            <a:ext cx="4248150" cy="4967288"/>
          </a:xfrm>
          <a:prstGeom prst="rect">
            <a:avLst/>
          </a:prstGeom>
          <a:noFill/>
          <a:ln w="57150" cmpd="thickThin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1552575" y="1052736"/>
            <a:ext cx="6043613" cy="4299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Выключать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воду пока 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намыливаю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посуду</a:t>
            </a:r>
          </a:p>
        </p:txBody>
      </p:sp>
      <p:sp>
        <p:nvSpPr>
          <p:cNvPr id="26631" name="WordArt 7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2851150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2</a:t>
            </a:r>
          </a:p>
        </p:txBody>
      </p:sp>
      <p:sp>
        <p:nvSpPr>
          <p:cNvPr id="26632" name="WordArt 8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3571875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3</a:t>
            </a:r>
          </a:p>
        </p:txBody>
      </p:sp>
      <p:sp>
        <p:nvSpPr>
          <p:cNvPr id="26633" name="WordArt 9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4291013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4</a:t>
            </a:r>
          </a:p>
        </p:txBody>
      </p:sp>
      <p:sp>
        <p:nvSpPr>
          <p:cNvPr id="26634" name="WordArt 10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2133600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1</a:t>
            </a:r>
          </a:p>
        </p:txBody>
      </p:sp>
      <p:pic>
        <p:nvPicPr>
          <p:cNvPr id="26636" name="Picture 12" descr="Без Имени-1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5213" y="908050"/>
            <a:ext cx="423862" cy="5730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85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u="sng" kern="10" dirty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Что я могу сделать, чтобы сохранить воду </a:t>
            </a:r>
            <a:r>
              <a:rPr lang="ru-RU" sz="3600" u="sng" kern="10" dirty="0" smtClean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?</a:t>
            </a:r>
            <a:endParaRPr lang="ru-RU" sz="3600" u="sng" kern="10" dirty="0">
              <a:ln w="9525">
                <a:solidFill>
                  <a:srgbClr val="99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25605" name="Picture 5" descr="s1_276_66 Копиров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477000" cy="4127500"/>
          </a:xfrm>
          <a:prstGeom prst="rect">
            <a:avLst/>
          </a:prstGeom>
          <a:noFill/>
          <a:ln w="57150" cmpd="thickThin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>
            <a:off x="1619250" y="1052736"/>
            <a:ext cx="6049094" cy="4299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Выключать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воду, когда 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чищу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зубы</a:t>
            </a:r>
          </a:p>
        </p:txBody>
      </p:sp>
      <p:sp>
        <p:nvSpPr>
          <p:cNvPr id="25607" name="WordArt 7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2851150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2</a:t>
            </a:r>
          </a:p>
        </p:txBody>
      </p:sp>
      <p:sp>
        <p:nvSpPr>
          <p:cNvPr id="25608" name="WordArt 8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3571875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3</a:t>
            </a:r>
          </a:p>
        </p:txBody>
      </p:sp>
      <p:sp>
        <p:nvSpPr>
          <p:cNvPr id="25609" name="WordArt 9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4291013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4</a:t>
            </a:r>
          </a:p>
        </p:txBody>
      </p:sp>
      <p:sp>
        <p:nvSpPr>
          <p:cNvPr id="25610" name="WordArt 10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18513" y="2133600"/>
            <a:ext cx="114300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1</a:t>
            </a:r>
          </a:p>
        </p:txBody>
      </p:sp>
      <p:pic>
        <p:nvPicPr>
          <p:cNvPr id="25613" name="Picture 13" descr="Без Имени-1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5213" y="908050"/>
            <a:ext cx="423862" cy="5730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6/90/529/90529361_4524271_53311391_CHISTOTUY_LYOGK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31640" y="548680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Сохраним воду вместе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727074" y="332656"/>
            <a:ext cx="7733357" cy="16294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b="1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Monotype Corsiva"/>
              </a:rPr>
              <a:t>Всем спасибо!</a:t>
            </a:r>
            <a:endParaRPr lang="ru-RU" sz="2400" b="1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Monotype Corsiva"/>
            </a:endParaRP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539552" y="2564904"/>
            <a:ext cx="8136903" cy="310857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2000" b="1" kern="10" spc="-2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Молодцы!!!</a:t>
            </a:r>
            <a:endParaRPr lang="ru-RU" sz="2000" b="1" kern="10" spc="-20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Monotype Corsiva"/>
            </a:endParaRPr>
          </a:p>
        </p:txBody>
      </p:sp>
      <p:pic>
        <p:nvPicPr>
          <p:cNvPr id="21511" name="Picture 7" descr="http://galereika.net/_ph/32/2/7067976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5164038"/>
            <a:ext cx="1806893" cy="1693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395536" y="260648"/>
            <a:ext cx="8586663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u="sng" kern="10" dirty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Comic Sans MS"/>
              </a:rPr>
              <a:t>Как данные объекты связаны с водой?</a:t>
            </a:r>
          </a:p>
        </p:txBody>
      </p:sp>
      <p:pic>
        <p:nvPicPr>
          <p:cNvPr id="7179" name="Picture 11" descr="628407S-800x80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60700" y="1773238"/>
            <a:ext cx="1511300" cy="1511300"/>
          </a:xfrm>
          <a:prstGeom prst="rect">
            <a:avLst/>
          </a:prstGeom>
          <a:noFill/>
        </p:spPr>
      </p:pic>
      <p:pic>
        <p:nvPicPr>
          <p:cNvPr id="7190" name="Picture 22" descr="полотенце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58113" y="1773238"/>
            <a:ext cx="1135062" cy="1295400"/>
          </a:xfrm>
          <a:prstGeom prst="rect">
            <a:avLst/>
          </a:prstGeom>
          <a:noFill/>
        </p:spPr>
      </p:pic>
      <p:pic>
        <p:nvPicPr>
          <p:cNvPr id="7195" name="Picture 27" descr="салат Копировать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613" y="1916113"/>
            <a:ext cx="1296987" cy="1254125"/>
          </a:xfrm>
          <a:prstGeom prst="rect">
            <a:avLst/>
          </a:prstGeom>
          <a:noFill/>
        </p:spPr>
      </p:pic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107950" y="1684338"/>
            <a:ext cx="1693863" cy="1885950"/>
            <a:chOff x="68" y="1061"/>
            <a:chExt cx="1067" cy="1188"/>
          </a:xfrm>
        </p:grpSpPr>
        <p:pic>
          <p:nvPicPr>
            <p:cNvPr id="7197" name="Picture 29" descr="179765 Копировать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93" y="1191"/>
              <a:ext cx="342" cy="1014"/>
            </a:xfrm>
            <a:prstGeom prst="rect">
              <a:avLst/>
            </a:prstGeom>
            <a:noFill/>
          </p:spPr>
        </p:pic>
        <p:pic>
          <p:nvPicPr>
            <p:cNvPr id="7198" name="Picture 30" descr="Untitled-1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rot="-2475382">
              <a:off x="397" y="1061"/>
              <a:ext cx="714" cy="1188"/>
            </a:xfrm>
            <a:prstGeom prst="rect">
              <a:avLst/>
            </a:prstGeom>
            <a:noFill/>
          </p:spPr>
        </p:pic>
        <p:pic>
          <p:nvPicPr>
            <p:cNvPr id="7199" name="Picture 31" descr="Безымянный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8" y="1711"/>
              <a:ext cx="635" cy="494"/>
            </a:xfrm>
            <a:prstGeom prst="rect">
              <a:avLst/>
            </a:prstGeom>
            <a:noFill/>
          </p:spPr>
        </p:pic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5508625" y="4724400"/>
            <a:ext cx="3311525" cy="1944688"/>
            <a:chOff x="3470" y="2976"/>
            <a:chExt cx="2086" cy="1225"/>
          </a:xfrm>
        </p:grpSpPr>
        <p:pic>
          <p:nvPicPr>
            <p:cNvPr id="7201" name="Picture 33" descr="Untitled-1 Копировать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045" y="2976"/>
              <a:ext cx="511" cy="1176"/>
            </a:xfrm>
            <a:prstGeom prst="rect">
              <a:avLst/>
            </a:prstGeom>
            <a:noFill/>
          </p:spPr>
        </p:pic>
        <p:pic>
          <p:nvPicPr>
            <p:cNvPr id="7202" name="Picture 34" descr="Untitled-1 Копировать66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72" y="3249"/>
              <a:ext cx="540" cy="890"/>
            </a:xfrm>
            <a:prstGeom prst="rect">
              <a:avLst/>
            </a:prstGeom>
            <a:noFill/>
          </p:spPr>
        </p:pic>
        <p:pic>
          <p:nvPicPr>
            <p:cNvPr id="7203" name="Picture 35" descr="Untitled-1чай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470" y="3526"/>
              <a:ext cx="998" cy="675"/>
            </a:xfrm>
            <a:prstGeom prst="rect">
              <a:avLst/>
            </a:prstGeom>
            <a:noFill/>
          </p:spPr>
        </p:pic>
      </p:grpSp>
      <p:pic>
        <p:nvPicPr>
          <p:cNvPr id="7206" name="Picture 38" descr="5e85044aef7e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19925" y="3429000"/>
            <a:ext cx="1885950" cy="1114425"/>
          </a:xfrm>
          <a:prstGeom prst="rect">
            <a:avLst/>
          </a:prstGeom>
          <a:noFill/>
        </p:spPr>
      </p:pic>
      <p:pic>
        <p:nvPicPr>
          <p:cNvPr id="7207" name="Picture 39" descr="173340_image_large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3663" y="5229225"/>
            <a:ext cx="1885950" cy="1571625"/>
          </a:xfrm>
          <a:prstGeom prst="rect">
            <a:avLst/>
          </a:prstGeom>
          <a:noFill/>
        </p:spPr>
      </p:pic>
      <p:pic>
        <p:nvPicPr>
          <p:cNvPr id="7210" name="Picture 42" descr="270104030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142038" y="1773238"/>
            <a:ext cx="1093787" cy="1525587"/>
          </a:xfrm>
          <a:prstGeom prst="rect">
            <a:avLst/>
          </a:prstGeom>
          <a:noFill/>
        </p:spPr>
      </p:pic>
      <p:pic>
        <p:nvPicPr>
          <p:cNvPr id="7211" name="Picture 43" descr="%D1%8D%D1%85%D0%B8%D0%BD_%D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rot="-357342">
            <a:off x="250825" y="3716338"/>
            <a:ext cx="1885950" cy="1285875"/>
          </a:xfrm>
          <a:prstGeom prst="rect">
            <a:avLst/>
          </a:prstGeom>
          <a:noFill/>
        </p:spPr>
      </p:pic>
      <p:pic>
        <p:nvPicPr>
          <p:cNvPr id="7212" name="Picture 44" descr="easymop-land-life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371975" y="1700213"/>
            <a:ext cx="1352550" cy="1562100"/>
          </a:xfrm>
          <a:prstGeom prst="rect">
            <a:avLst/>
          </a:prstGeom>
          <a:noFill/>
        </p:spPr>
      </p:pic>
      <p:pic>
        <p:nvPicPr>
          <p:cNvPr id="7213" name="Picture 45" descr="VAZ_1117%20Kalina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627313" y="3594100"/>
            <a:ext cx="1885950" cy="1419225"/>
          </a:xfrm>
          <a:prstGeom prst="rect">
            <a:avLst/>
          </a:prstGeom>
          <a:noFill/>
        </p:spPr>
      </p:pic>
      <p:pic>
        <p:nvPicPr>
          <p:cNvPr id="7214" name="Picture 46" descr="273525546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859338" y="3429000"/>
            <a:ext cx="1885950" cy="1419225"/>
          </a:xfrm>
          <a:prstGeom prst="rect">
            <a:avLst/>
          </a:prstGeom>
          <a:noFill/>
        </p:spPr>
      </p:pic>
      <p:pic>
        <p:nvPicPr>
          <p:cNvPr id="7217" name="Picture 49" descr="Рисунок24">
            <a:hlinkClick r:id="rId25" action="ppaction://hlinksldjump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627313" y="5259388"/>
            <a:ext cx="2376487" cy="1554162"/>
          </a:xfrm>
          <a:prstGeom prst="rect">
            <a:avLst/>
          </a:prstGeom>
          <a:noFill/>
        </p:spPr>
      </p:pic>
      <p:pic>
        <p:nvPicPr>
          <p:cNvPr id="7220" name="Picture 52" descr="Без Имени-15">
            <a:hlinkClick r:id="rId20" action="ppaction://hlinksldjump" tooltip="Использование водных ресурсов в экономике России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8685213" y="908050"/>
            <a:ext cx="423862" cy="5730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8134672" cy="27456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«Устами младенца. Продукты загрязнения воды»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://img12.nnm.ru/7/7/6/0/b/7760b92841231c2b4ee04c646b5898ab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221088"/>
            <a:ext cx="4829332" cy="2424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Машинное </a:t>
            </a:r>
            <a:r>
              <a:rPr lang="ru-RU" dirty="0" err="1" smtClean="0"/>
              <a:t>масло.Нефть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434" name="Picture 2" descr="http://opolicii.ru/uploads/posts/2012-04/1335429229_neft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187624" y="1412776"/>
            <a:ext cx="6528725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Бытовой мусор</a:t>
            </a:r>
            <a:endParaRPr lang="ru-RU" dirty="0"/>
          </a:p>
        </p:txBody>
      </p:sp>
      <p:pic>
        <p:nvPicPr>
          <p:cNvPr id="17410" name="Picture 2" descr="http://facepla.net/images/stories2/417/5-1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344816" cy="4896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Ядохимикаты</a:t>
            </a:r>
            <a:endParaRPr lang="ru-RU" dirty="0"/>
          </a:p>
        </p:txBody>
      </p:sp>
      <p:pic>
        <p:nvPicPr>
          <p:cNvPr id="16386" name="Picture 2" descr="http://www.xn--80afdb0cbapl.xn--p1ai/wp-content/uploads/2011/06/pravila-obrabotki-r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6191"/>
            <a:ext cx="6264696" cy="4952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Сточные воды</a:t>
            </a:r>
            <a:endParaRPr lang="ru-RU" dirty="0"/>
          </a:p>
        </p:txBody>
      </p:sp>
      <p:pic>
        <p:nvPicPr>
          <p:cNvPr id="15362" name="Picture 2" descr="http://aifudm.net/upload/iblock/987/987508b579433fd6e7e556a33d6e83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7020780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Могучий океан сердит </a:t>
            </a:r>
          </a:p>
          <a:p>
            <a:pPr algn="ctr"/>
            <a:r>
              <a:rPr lang="ru-RU" sz="3200" dirty="0" smtClean="0"/>
              <a:t>То волны вверх</a:t>
            </a:r>
          </a:p>
          <a:p>
            <a:pPr algn="ctr"/>
            <a:r>
              <a:rPr lang="ru-RU" sz="3200" dirty="0" smtClean="0"/>
              <a:t>То волны вниз</a:t>
            </a:r>
          </a:p>
          <a:p>
            <a:pPr algn="ctr"/>
            <a:r>
              <a:rPr lang="ru-RU" sz="3200" dirty="0" err="1" smtClean="0"/>
              <a:t>Виднеют</a:t>
            </a:r>
            <a:r>
              <a:rPr lang="ru-RU" sz="3200" dirty="0" smtClean="0"/>
              <a:t> черные круги</a:t>
            </a:r>
          </a:p>
          <a:p>
            <a:pPr algn="ctr"/>
            <a:r>
              <a:rPr lang="ru-RU" sz="3200" dirty="0" smtClean="0"/>
              <a:t>То нефть оставила круги</a:t>
            </a:r>
          </a:p>
          <a:p>
            <a:pPr algn="ctr"/>
            <a:r>
              <a:rPr lang="ru-RU" sz="3200" dirty="0" smtClean="0"/>
              <a:t>Она, качаясь на воде,</a:t>
            </a:r>
          </a:p>
          <a:p>
            <a:pPr algn="ctr"/>
            <a:r>
              <a:rPr lang="ru-RU" sz="3200" dirty="0" smtClean="0"/>
              <a:t>Огромный вред таит в себе.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00B050"/>
                </a:solidFill>
                <a:effectLst/>
              </a:rPr>
              <a:t>Динамическая пауза</a:t>
            </a:r>
            <a:endParaRPr lang="ru-RU" u="sng" dirty="0">
              <a:solidFill>
                <a:srgbClr val="00B050"/>
              </a:solidFill>
              <a:effectLst/>
            </a:endParaRPr>
          </a:p>
        </p:txBody>
      </p:sp>
      <p:pic>
        <p:nvPicPr>
          <p:cNvPr id="2050" name="Picture 2" descr="http://www.vsedlyainformatikov.net/_ph/1/1/243764047.jpg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9512" y="4653136"/>
            <a:ext cx="2060848" cy="206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авельева Н.В\2 класс\3 класс 2012 г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58573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162</TotalTime>
  <Words>135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Слайд 1</vt:lpstr>
      <vt:lpstr>Слайд 2</vt:lpstr>
      <vt:lpstr>«Устами младенца. Продукты загрязнения воды»</vt:lpstr>
      <vt:lpstr>Машинное масло.Нефть.</vt:lpstr>
      <vt:lpstr>Бытовой мусор</vt:lpstr>
      <vt:lpstr>Ядохимикаты</vt:lpstr>
      <vt:lpstr>Сточные воды</vt:lpstr>
      <vt:lpstr>Динамическая пауза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Savelieva</cp:lastModifiedBy>
  <cp:revision>22</cp:revision>
  <dcterms:modified xsi:type="dcterms:W3CDTF">2016-10-13T07:37:15Z</dcterms:modified>
</cp:coreProperties>
</file>