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2AF95-273E-4F3A-B9DD-AD09655A8627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34D22-FF38-4E6B-A365-B57669D5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774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B732949-DFA0-4113-862C-1675EBAFF148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D2FED13-8EE1-428F-B130-8E238C877DC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132856"/>
            <a:ext cx="7772400" cy="1470025"/>
          </a:xfrm>
        </p:spPr>
        <p:txBody>
          <a:bodyPr/>
          <a:lstStyle/>
          <a:p>
            <a:r>
              <a:rPr lang="ru-RU" sz="6000" i="1" dirty="0" smtClean="0"/>
              <a:t>«Осенние пейзажи»</a:t>
            </a:r>
            <a:endParaRPr lang="ru-RU" sz="6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085184"/>
            <a:ext cx="6688832" cy="201622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Работу выполнили</a:t>
            </a:r>
          </a:p>
          <a:p>
            <a:r>
              <a:rPr lang="ru-RU" sz="1400" dirty="0" smtClean="0"/>
              <a:t>Ученики 8 «А» класса :</a:t>
            </a:r>
            <a:br>
              <a:rPr lang="ru-RU" sz="1400" dirty="0" smtClean="0"/>
            </a:br>
            <a:r>
              <a:rPr lang="ru-RU" sz="1400" dirty="0" err="1" smtClean="0"/>
              <a:t>Летфуллина</a:t>
            </a:r>
            <a:r>
              <a:rPr lang="ru-RU" sz="1400" dirty="0" smtClean="0"/>
              <a:t> Арина,</a:t>
            </a:r>
          </a:p>
          <a:p>
            <a:r>
              <a:rPr lang="ru-RU" sz="1400" dirty="0" smtClean="0"/>
              <a:t>Сидоренко Мария</a:t>
            </a:r>
          </a:p>
          <a:p>
            <a:r>
              <a:rPr lang="ru-RU" sz="1400" dirty="0" smtClean="0"/>
              <a:t>Власенко Настя</a:t>
            </a:r>
          </a:p>
          <a:p>
            <a:r>
              <a:rPr lang="ru-RU" sz="1400" dirty="0" smtClean="0"/>
              <a:t>Дементьева Александра                                                                                          </a:t>
            </a:r>
          </a:p>
          <a:p>
            <a:r>
              <a:rPr lang="ru-RU" sz="1400" dirty="0" smtClean="0"/>
              <a:t>                                 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720088" y="69269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МАОУ «СОШ №1» г. Нурлат РТ.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87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027">
        <p:circle/>
      </p:transition>
    </mc:Choice>
    <mc:Fallback xmlns="">
      <p:transition spd="slow" advTm="402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/>
              <a:t>Ефим Волков </a:t>
            </a:r>
            <a:br>
              <a:rPr lang="ru-RU" sz="4400" i="1" dirty="0" smtClean="0"/>
            </a:br>
            <a:r>
              <a:rPr lang="ru-RU" sz="4400" i="1" dirty="0" smtClean="0"/>
              <a:t>«Октябрь»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16832"/>
            <a:ext cx="6437240" cy="4525963"/>
          </a:xfrm>
        </p:spPr>
      </p:pic>
    </p:spTree>
    <p:extLst>
      <p:ext uri="{BB962C8B-B14F-4D97-AF65-F5344CB8AC3E}">
        <p14:creationId xmlns:p14="http://schemas.microsoft.com/office/powerpoint/2010/main" val="329882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188">
        <p:circle/>
      </p:transition>
    </mc:Choice>
    <mc:Fallback xmlns="">
      <p:transition spd="slow" advTm="418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/>
              <a:t>Исаак Левитан</a:t>
            </a:r>
            <a:br>
              <a:rPr lang="ru-RU" sz="4400" i="1" dirty="0" smtClean="0"/>
            </a:br>
            <a:r>
              <a:rPr lang="ru-RU" sz="4400" i="1" dirty="0" smtClean="0"/>
              <a:t>«Золотая осень»</a:t>
            </a:r>
            <a:endParaRPr lang="ru-RU" sz="4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7\Desktop\Levitan_Zolotay_os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0891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10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630">
        <p:circle/>
      </p:transition>
    </mc:Choice>
    <mc:Fallback xmlns="">
      <p:transition spd="slow" advTm="363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>
                <a:cs typeface="Aharoni" pitchFamily="2" charset="-79"/>
              </a:rPr>
              <a:t>Исаак Левитан </a:t>
            </a:r>
            <a:br>
              <a:rPr lang="ru-RU" sz="4400" i="1" dirty="0" smtClean="0">
                <a:cs typeface="Aharoni" pitchFamily="2" charset="-79"/>
              </a:rPr>
            </a:br>
            <a:r>
              <a:rPr lang="ru-RU" sz="4400" i="1" dirty="0" smtClean="0">
                <a:cs typeface="Aharoni" pitchFamily="2" charset="-79"/>
              </a:rPr>
              <a:t>«Осенний день. Сокольники</a:t>
            </a:r>
            <a:r>
              <a:rPr lang="ru-RU" sz="4400" i="1" dirty="0" smtClean="0"/>
              <a:t>»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628800"/>
            <a:ext cx="3694764" cy="5014617"/>
          </a:xfrm>
        </p:spPr>
      </p:pic>
    </p:spTree>
    <p:extLst>
      <p:ext uri="{BB962C8B-B14F-4D97-AF65-F5344CB8AC3E}">
        <p14:creationId xmlns:p14="http://schemas.microsoft.com/office/powerpoint/2010/main" val="249955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240">
        <p:circle/>
      </p:transition>
    </mc:Choice>
    <mc:Fallback xmlns="">
      <p:transition spd="slow" advTm="424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haroni" pitchFamily="2" charset="-79"/>
              </a:rPr>
              <a:t>Исаак </a:t>
            </a: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haroni" pitchFamily="2" charset="-79"/>
              </a:rPr>
              <a:t>Бродский </a:t>
            </a:r>
            <a:b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haroni" pitchFamily="2" charset="-79"/>
              </a:rPr>
            </a:b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haroni" pitchFamily="2" charset="-79"/>
              </a:rPr>
              <a:t>«Летний </a:t>
            </a:r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haroni" pitchFamily="2" charset="-79"/>
              </a:rPr>
              <a:t>сад </a:t>
            </a: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haroni" pitchFamily="2" charset="-79"/>
              </a:rPr>
              <a:t>осенью»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  <a:cs typeface="Aharoni" pitchFamily="2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72816"/>
            <a:ext cx="3860380" cy="4525963"/>
          </a:xfrm>
        </p:spPr>
      </p:pic>
    </p:spTree>
    <p:extLst>
      <p:ext uri="{BB962C8B-B14F-4D97-AF65-F5344CB8AC3E}">
        <p14:creationId xmlns:p14="http://schemas.microsoft.com/office/powerpoint/2010/main" val="168005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754">
        <p:circle/>
      </p:transition>
    </mc:Choice>
    <mc:Fallback xmlns="">
      <p:transition spd="slow" advTm="3754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/>
              <a:t>Станислав Жуковский </a:t>
            </a:r>
            <a:br>
              <a:rPr lang="ru-RU" sz="4400" i="1" dirty="0" smtClean="0"/>
            </a:br>
            <a:r>
              <a:rPr lang="ru-RU" sz="4400" i="1" dirty="0" smtClean="0"/>
              <a:t>«</a:t>
            </a:r>
            <a:r>
              <a:rPr lang="ru-RU" sz="4400" i="1" dirty="0" err="1" smtClean="0"/>
              <a:t>Осень.Веранда</a:t>
            </a:r>
            <a:r>
              <a:rPr lang="ru-RU" sz="4400" i="1" dirty="0" smtClean="0"/>
              <a:t>»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768" y="1700808"/>
            <a:ext cx="6260463" cy="4425355"/>
          </a:xfrm>
        </p:spPr>
      </p:pic>
    </p:spTree>
    <p:extLst>
      <p:ext uri="{BB962C8B-B14F-4D97-AF65-F5344CB8AC3E}">
        <p14:creationId xmlns:p14="http://schemas.microsoft.com/office/powerpoint/2010/main" val="300083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257">
        <p:circle/>
      </p:transition>
    </mc:Choice>
    <mc:Fallback xmlns="">
      <p:transition spd="slow" advTm="425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/>
              <a:t>Илья Остроухов </a:t>
            </a:r>
            <a:br>
              <a:rPr lang="ru-RU" sz="4400" i="1" dirty="0" smtClean="0"/>
            </a:br>
            <a:r>
              <a:rPr lang="ru-RU" sz="4400" i="1" dirty="0" smtClean="0"/>
              <a:t>«Золотая осень»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6153121" cy="4525963"/>
          </a:xfrm>
        </p:spPr>
      </p:pic>
    </p:spTree>
    <p:extLst>
      <p:ext uri="{BB962C8B-B14F-4D97-AF65-F5344CB8AC3E}">
        <p14:creationId xmlns:p14="http://schemas.microsoft.com/office/powerpoint/2010/main" val="28283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585">
        <p:circle/>
      </p:transition>
    </mc:Choice>
    <mc:Fallback xmlns="">
      <p:transition spd="slow" advTm="358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/>
              <a:t>Николай Крымов</a:t>
            </a:r>
            <a:br>
              <a:rPr lang="ru-RU" sz="4400" i="1" dirty="0" smtClean="0"/>
            </a:br>
            <a:r>
              <a:rPr lang="ru-RU" sz="4400" i="1" dirty="0" smtClean="0"/>
              <a:t>«Золотая осень»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2020094"/>
            <a:ext cx="6457950" cy="3686175"/>
          </a:xfrm>
        </p:spPr>
      </p:pic>
    </p:spTree>
    <p:extLst>
      <p:ext uri="{BB962C8B-B14F-4D97-AF65-F5344CB8AC3E}">
        <p14:creationId xmlns:p14="http://schemas.microsoft.com/office/powerpoint/2010/main" val="39021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027">
        <p:circle/>
      </p:transition>
    </mc:Choice>
    <mc:Fallback xmlns="">
      <p:transition spd="slow" advTm="402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sz="4400" i="1" dirty="0" smtClean="0"/>
              <a:t>Станислав Жуковский</a:t>
            </a:r>
            <a:br>
              <a:rPr lang="ru-RU" sz="4400" i="1" dirty="0" smtClean="0"/>
            </a:br>
            <a:r>
              <a:rPr lang="ru-RU" sz="4400" i="1" dirty="0" smtClean="0"/>
              <a:t>«Под вечер»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21958"/>
            <a:ext cx="6840760" cy="4318229"/>
          </a:xfrm>
        </p:spPr>
      </p:pic>
    </p:spTree>
    <p:extLst>
      <p:ext uri="{BB962C8B-B14F-4D97-AF65-F5344CB8AC3E}">
        <p14:creationId xmlns:p14="http://schemas.microsoft.com/office/powerpoint/2010/main" val="157097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351">
        <p:circle/>
      </p:transition>
    </mc:Choice>
    <mc:Fallback xmlns="">
      <p:transition spd="slow" advTm="435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/>
              <a:t>Николай </a:t>
            </a:r>
            <a:r>
              <a:rPr lang="ru-RU" sz="4400" i="1" dirty="0" err="1" smtClean="0"/>
              <a:t>Шильдер</a:t>
            </a:r>
            <a:r>
              <a:rPr lang="ru-RU" sz="4400" i="1" dirty="0" smtClean="0"/>
              <a:t/>
            </a:r>
            <a:br>
              <a:rPr lang="ru-RU" sz="4400" i="1" dirty="0" smtClean="0"/>
            </a:br>
            <a:r>
              <a:rPr lang="ru-RU" sz="4400" i="1" dirty="0" smtClean="0"/>
              <a:t>«Овраг»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6035281" cy="4647166"/>
          </a:xfrm>
        </p:spPr>
      </p:pic>
    </p:spTree>
    <p:extLst>
      <p:ext uri="{BB962C8B-B14F-4D97-AF65-F5344CB8AC3E}">
        <p14:creationId xmlns:p14="http://schemas.microsoft.com/office/powerpoint/2010/main" val="402266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712">
        <p:circle/>
      </p:transition>
    </mc:Choice>
    <mc:Fallback xmlns="">
      <p:transition spd="slow" advTm="3712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51</TotalTime>
  <Words>40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«Осенние пейзажи»</vt:lpstr>
      <vt:lpstr>Исаак Левитан «Золотая осень»</vt:lpstr>
      <vt:lpstr>Исаак Левитан  «Осенний день. Сокольники»</vt:lpstr>
      <vt:lpstr>Исаак Бродский  «Летний сад осенью»</vt:lpstr>
      <vt:lpstr>Станислав Жуковский  «Осень.Веранда»</vt:lpstr>
      <vt:lpstr>Илья Остроухов  «Золотая осень»</vt:lpstr>
      <vt:lpstr>Николай Крымов «Золотая осень»</vt:lpstr>
      <vt:lpstr> Станислав Жуковский «Под вечер»</vt:lpstr>
      <vt:lpstr>Николай Шильдер «Овраг»</vt:lpstr>
      <vt:lpstr>Ефим Волков  «Октябрь»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«Осенние пейзажи»</dc:title>
  <dc:creator>7</dc:creator>
  <cp:lastModifiedBy>ЕГЭ</cp:lastModifiedBy>
  <cp:revision>11</cp:revision>
  <dcterms:created xsi:type="dcterms:W3CDTF">2016-10-13T07:12:59Z</dcterms:created>
  <dcterms:modified xsi:type="dcterms:W3CDTF">2016-10-13T13:46:15Z</dcterms:modified>
  <cp:contentStatus/>
</cp:coreProperties>
</file>