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3" r:id="rId3"/>
    <p:sldId id="261" r:id="rId4"/>
    <p:sldId id="262" r:id="rId5"/>
    <p:sldId id="265" r:id="rId6"/>
    <p:sldId id="257" r:id="rId7"/>
    <p:sldId id="260" r:id="rId8"/>
    <p:sldId id="272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246F-801B-4C86-A637-948710EF94CB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73AF4-7968-478A-A056-352E8F61A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410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246F-801B-4C86-A637-948710EF94CB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73AF4-7968-478A-A056-352E8F61A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61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246F-801B-4C86-A637-948710EF94CB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73AF4-7968-478A-A056-352E8F61A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867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246F-801B-4C86-A637-948710EF94CB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73AF4-7968-478A-A056-352E8F61A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793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246F-801B-4C86-A637-948710EF94CB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73AF4-7968-478A-A056-352E8F61A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360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246F-801B-4C86-A637-948710EF94CB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73AF4-7968-478A-A056-352E8F61A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246F-801B-4C86-A637-948710EF94CB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73AF4-7968-478A-A056-352E8F61A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321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246F-801B-4C86-A637-948710EF94CB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73AF4-7968-478A-A056-352E8F61A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248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246F-801B-4C86-A637-948710EF94CB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73AF4-7968-478A-A056-352E8F61A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367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246F-801B-4C86-A637-948710EF94CB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73AF4-7968-478A-A056-352E8F61A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335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246F-801B-4C86-A637-948710EF94CB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73AF4-7968-478A-A056-352E8F61A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886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1246F-801B-4C86-A637-948710EF94CB}" type="datetimeFigureOut">
              <a:rPr lang="ru-RU" smtClean="0"/>
              <a:t>03.09.2016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73AF4-7968-478A-A056-352E8F61A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10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175805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Внеурочное занятие по риторике:</a:t>
            </a:r>
            <a:br>
              <a:rPr lang="ru-RU" dirty="0" smtClean="0"/>
            </a:br>
            <a:r>
              <a:rPr lang="ru-RU" dirty="0" smtClean="0"/>
              <a:t>Диалог и монолог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Выполнила:</a:t>
            </a:r>
          </a:p>
          <a:p>
            <a:r>
              <a:rPr lang="ru-RU" sz="2400" dirty="0"/>
              <a:t>у</a:t>
            </a:r>
            <a:r>
              <a:rPr lang="ru-RU" sz="2400" dirty="0" smtClean="0"/>
              <a:t>читель начальных классов</a:t>
            </a:r>
          </a:p>
          <a:p>
            <a:r>
              <a:rPr lang="ru-RU" sz="2400" dirty="0" smtClean="0"/>
              <a:t>МБОУ «СОШ№11»</a:t>
            </a:r>
            <a:endParaRPr lang="ru-RU" sz="2400" dirty="0"/>
          </a:p>
          <a:p>
            <a:r>
              <a:rPr lang="ru-RU" sz="2400" dirty="0" smtClean="0"/>
              <a:t>г. Алексин Тульской области</a:t>
            </a:r>
          </a:p>
          <a:p>
            <a:r>
              <a:rPr lang="ru-RU" sz="2400" dirty="0" smtClean="0"/>
              <a:t>Ермакова Н.В.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481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Я хочу стать детским хирургом как мой папа. Это интересная профессия и очень ответственная. Нужно много знать, быть добрым и любить детей. Я хорошо учусь, много читаю. Я надеюсь, что вырасту и овладею этой профессией.</a:t>
            </a:r>
            <a:r>
              <a:rPr lang="ru-RU" dirty="0"/>
              <a:t>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74852"/>
            <a:ext cx="3024336" cy="360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634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</a:rPr>
              <a:t/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- Саша</a:t>
            </a:r>
            <a:r>
              <a:rPr lang="ru-RU" sz="3600" dirty="0">
                <a:solidFill>
                  <a:srgbClr val="C00000"/>
                </a:solidFill>
              </a:rPr>
              <a:t>, ты кем хочешь стать? </a:t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</a:rPr>
              <a:t>- Я хочу быть летчиком, как мой папа. А ты? </a:t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</a:rPr>
              <a:t>- А я люблю рисовать. Поэтому хочу стать художником. Как ты думаешь, смогу? </a:t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</a:rPr>
              <a:t>- Конечно, сможешь. Главное верить в себя! 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708920"/>
            <a:ext cx="4038600" cy="34172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685448"/>
            <a:ext cx="4038600" cy="34407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52936"/>
            <a:ext cx="3600400" cy="323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899035"/>
            <a:ext cx="3744416" cy="3193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58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221825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Тема занятия: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b="1" u="sng" dirty="0" smtClean="0">
                <a:solidFill>
                  <a:srgbClr val="002060"/>
                </a:solidFill>
              </a:rPr>
              <a:t>Диалог и монолог</a:t>
            </a:r>
            <a:endParaRPr lang="ru-RU" b="1" u="sng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2780928"/>
            <a:ext cx="4038600" cy="35178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924944"/>
            <a:ext cx="4038600" cy="32012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24944"/>
            <a:ext cx="6408712" cy="330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726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4248472"/>
          </a:xfrm>
        </p:spPr>
        <p:txBody>
          <a:bodyPr/>
          <a:lstStyle/>
          <a:p>
            <a:pPr algn="l"/>
            <a:r>
              <a:rPr lang="ru-RU" dirty="0" smtClean="0"/>
              <a:t>  </a:t>
            </a:r>
            <a:r>
              <a:rPr lang="ru-RU" dirty="0" smtClean="0">
                <a:solidFill>
                  <a:srgbClr val="C00000"/>
                </a:solidFill>
              </a:rPr>
              <a:t>Диалог</a:t>
            </a:r>
            <a:r>
              <a:rPr lang="ru-RU" dirty="0" smtClean="0"/>
              <a:t> – разговор между двумя лицами, обмен репликами.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dirty="0" smtClean="0">
                <a:solidFill>
                  <a:srgbClr val="C00000"/>
                </a:solidFill>
              </a:rPr>
              <a:t>Монолог</a:t>
            </a:r>
            <a:r>
              <a:rPr lang="ru-RU" dirty="0" smtClean="0"/>
              <a:t> – речь одного лица, обращенная к слушателям или к самому себе.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2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5004048" y="6093296"/>
            <a:ext cx="3730624" cy="5667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1520" y="116632"/>
            <a:ext cx="8458200" cy="357758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26416" y="3789041"/>
            <a:ext cx="5693856" cy="271765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       </a:t>
            </a:r>
            <a:r>
              <a:rPr lang="ru-RU" sz="2400" b="1" dirty="0" smtClean="0"/>
              <a:t>- </a:t>
            </a:r>
            <a:r>
              <a:rPr lang="ru-RU" sz="2400" b="1" dirty="0" smtClean="0">
                <a:solidFill>
                  <a:srgbClr val="C00000"/>
                </a:solidFill>
              </a:rPr>
              <a:t>Умненький, </a:t>
            </a:r>
            <a:r>
              <a:rPr lang="ru-RU" sz="2400" b="1" dirty="0" err="1" smtClean="0">
                <a:solidFill>
                  <a:srgbClr val="C00000"/>
                </a:solidFill>
              </a:rPr>
              <a:t>благоразумненький</a:t>
            </a:r>
            <a:r>
              <a:rPr lang="ru-RU" sz="2400" b="1" dirty="0" smtClean="0">
                <a:solidFill>
                  <a:srgbClr val="C00000"/>
                </a:solidFill>
              </a:rPr>
              <a:t>      Буратино, хотел бы ты, чтобы у тебя денег стало в десять раз больше?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- Конечно, хочу! А как это делается?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- Проще простого. Пойдём с  нами.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- Куда?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 - В страну дураков!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410400" cy="336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084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149080"/>
            <a:ext cx="5486400" cy="22322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50972" y="188640"/>
            <a:ext cx="5486400" cy="3672408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05064"/>
            <a:ext cx="5486400" cy="2167136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- Я самый упитанный, самый воспитанный – мужчина в полном расцвете сил. Я лучший в мире пожарник</a:t>
            </a:r>
            <a:r>
              <a:rPr lang="ru-RU" sz="2800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052" y="404664"/>
            <a:ext cx="5523320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6754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 предложения: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Я понял что…</a:t>
            </a:r>
          </a:p>
          <a:p>
            <a:r>
              <a:rPr lang="ru-RU" dirty="0" smtClean="0"/>
              <a:t> Было интересно…</a:t>
            </a:r>
          </a:p>
          <a:p>
            <a:r>
              <a:rPr lang="ru-RU" dirty="0" smtClean="0"/>
              <a:t> Было трудно…</a:t>
            </a:r>
          </a:p>
          <a:p>
            <a:r>
              <a:rPr lang="ru-RU" dirty="0" smtClean="0"/>
              <a:t> Мне захотелось…</a:t>
            </a:r>
          </a:p>
          <a:p>
            <a:r>
              <a:rPr lang="ru-RU" dirty="0"/>
              <a:t> </a:t>
            </a:r>
            <a:r>
              <a:rPr lang="ru-RU" dirty="0" smtClean="0"/>
              <a:t>У меня получилось…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236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06665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Используемые источники.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Ожегов С.И. Словарь русского языка/ Под ред. </a:t>
            </a:r>
            <a:r>
              <a:rPr lang="ru-RU" dirty="0" err="1" smtClean="0">
                <a:solidFill>
                  <a:prstClr val="black"/>
                </a:solidFill>
              </a:rPr>
              <a:t>И.Ю.Шведовой</a:t>
            </a:r>
            <a:r>
              <a:rPr lang="ru-RU" dirty="0" smtClean="0">
                <a:solidFill>
                  <a:prstClr val="black"/>
                </a:solidFill>
              </a:rPr>
              <a:t> – </a:t>
            </a:r>
            <a:r>
              <a:rPr lang="ru-RU" dirty="0" err="1" smtClean="0">
                <a:solidFill>
                  <a:prstClr val="black"/>
                </a:solidFill>
              </a:rPr>
              <a:t>М.:Русский</a:t>
            </a:r>
            <a:r>
              <a:rPr lang="ru-RU" dirty="0" smtClean="0">
                <a:solidFill>
                  <a:prstClr val="black"/>
                </a:solidFill>
              </a:rPr>
              <a:t> язык,1990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https</a:t>
            </a:r>
            <a:r>
              <a:rPr lang="en-US" dirty="0">
                <a:solidFill>
                  <a:prstClr val="black"/>
                </a:solidFill>
              </a:rPr>
              <a:t>://</a:t>
            </a:r>
            <a:r>
              <a:rPr lang="en-US" dirty="0" smtClean="0">
                <a:solidFill>
                  <a:prstClr val="black"/>
                </a:solidFill>
              </a:rPr>
              <a:t>yandex.ru/images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8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200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Внеурочное занятие по риторике: Диалог и монолог</vt:lpstr>
      <vt:lpstr>Презентация PowerPoint</vt:lpstr>
      <vt:lpstr>   - Саша, ты кем хочешь стать?  - Я хочу быть летчиком, как мой папа. А ты?  - А я люблю рисовать. Поэтому хочу стать художником. Как ты думаешь, смогу?  - Конечно, сможешь. Главное верить в себя!  </vt:lpstr>
      <vt:lpstr>Тема занятия: Диалог и монолог</vt:lpstr>
      <vt:lpstr>  Диалог – разговор между двумя лицами, обмен репликами.    Монолог – речь одного лица, обращенная к слушателям или к самому себе.</vt:lpstr>
      <vt:lpstr>Презентация PowerPoint</vt:lpstr>
      <vt:lpstr>Презентация PowerPoint</vt:lpstr>
      <vt:lpstr>Продолжи предложения: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21</cp:revision>
  <dcterms:created xsi:type="dcterms:W3CDTF">2016-09-02T18:20:25Z</dcterms:created>
  <dcterms:modified xsi:type="dcterms:W3CDTF">2016-09-03T09:20:48Z</dcterms:modified>
</cp:coreProperties>
</file>