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1.jpg"/>
          <p:cNvPicPr>
            <a:picLocks noChangeAspect="1"/>
          </p:cNvPicPr>
          <p:nvPr/>
        </p:nvPicPr>
        <p:blipFill>
          <a:blip r:embed="rId2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2.png"/>
          <p:cNvPicPr>
            <a:picLocks noChangeAspect="1"/>
          </p:cNvPicPr>
          <p:nvPr/>
        </p:nvPicPr>
        <p:blipFill>
          <a:blip r:embed="rId3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3.png"/>
          <p:cNvPicPr>
            <a:picLocks noChangeAspect="1"/>
          </p:cNvPicPr>
          <p:nvPr/>
        </p:nvPicPr>
        <p:blipFill>
          <a:blip r:embed="rId4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Rectangle 31"/>
          <p:cNvSpPr>
            <a:spLocks noGrp="1"/>
          </p:cNvSpPr>
          <p:nvPr>
            <p:ph type="subTitle" idx="1"/>
          </p:nvPr>
        </p:nvSpPr>
        <p:spPr>
          <a:xfrm>
            <a:off x="2492734" y="5094577"/>
            <a:ext cx="6194066" cy="925223"/>
          </a:xfrm>
        </p:spPr>
        <p:txBody>
          <a:bodyPr/>
          <a:lstStyle>
            <a:lvl1pPr marL="0" indent="0" algn="r">
              <a:buNone/>
              <a:defRPr sz="2800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ctrTitle"/>
          </p:nvPr>
        </p:nvSpPr>
        <p:spPr>
          <a:xfrm>
            <a:off x="1108986" y="3606800"/>
            <a:ext cx="7577814" cy="1470025"/>
          </a:xfrm>
        </p:spPr>
        <p:txBody>
          <a:bodyPr anchor="b" anchorCtr="0"/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10/13/2016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10/13/2016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10/13/2016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10/13/2016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текст в две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Rectangle 11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10/13/2016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10/13/2016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0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7" name="Rectangle 17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10/13/2016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shade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5.png"/>
          <p:cNvPicPr>
            <a:picLocks noChangeAspect="1"/>
          </p:cNvPicPr>
          <p:nvPr/>
        </p:nvPicPr>
        <p:blipFill>
          <a:blip r:embed="rId9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6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Rectangle 30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Rectangl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6" name="Rectangle 6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fld id="{5C14FD69-4A85-4715-A222-ABB225B63BC6}" type="datetimeFigureOut">
              <a:rPr lang="en-US" smtClean="0"/>
              <a:pPr/>
              <a:t>10/13/2016</a:t>
            </a:fld>
            <a:endParaRPr lang="en-US" sz="1000" dirty="0" smtClean="0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algn="ctr">
              <a:defRPr sz="1000">
                <a:latin typeface="+mn-lt"/>
              </a:defRPr>
            </a:lvl1pPr>
          </a:lstStyle>
          <a:p>
            <a:pPr algn="ctr"/>
            <a:endParaRPr lang="en-US" sz="1000" smtClean="0"/>
          </a:p>
        </p:txBody>
      </p:sp>
      <p:sp>
        <p:nvSpPr>
          <p:cNvPr id="21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 sz="10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defPPr>
        <a:defRPr sz="4400">
          <a:solidFill>
            <a:schemeClr val="tx1"/>
          </a:solidFill>
          <a:latin typeface="+mj-lt"/>
          <a:ea typeface="+mj-ea"/>
          <a:cs typeface="+mj-cs"/>
        </a:defRPr>
      </a:defPPr>
      <a:lvl1pPr algn="l" eaLnBrk="1" hangingPunct="1">
        <a:buNone/>
        <a:defRPr sz="3600">
          <a:solidFill>
            <a:schemeClr val="tx1">
              <a:alpha val="100000"/>
            </a:schemeClr>
          </a:solidFill>
          <a:latin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342900" indent="-342900" eaLnBrk="1" hangingPunct="1">
        <a:buChar char="•"/>
        <a:defRPr sz="2800">
          <a:latin typeface="+mn-lt"/>
        </a:defRPr>
      </a:lvl1pPr>
      <a:lvl2pPr marL="742950" indent="-285750" eaLnBrk="1" hangingPunct="1">
        <a:buChar char="–"/>
        <a:defRPr sz="2400">
          <a:latin typeface="+mn-lt"/>
        </a:defRPr>
      </a:lvl2pPr>
      <a:lvl3pPr marL="1143000" indent="-228600" eaLnBrk="1" hangingPunct="1">
        <a:buChar char="•"/>
        <a:defRPr sz="2400">
          <a:latin typeface="+mn-lt"/>
        </a:defRPr>
      </a:lvl3pPr>
      <a:lvl4pPr marL="1600200" indent="-228600" eaLnBrk="1" hangingPunct="1">
        <a:buChar char="–"/>
        <a:defRPr sz="2000">
          <a:latin typeface="+mn-lt"/>
        </a:defRPr>
      </a:lvl4pPr>
      <a:lvl5pPr marL="2057400" indent="-228600" eaLnBrk="1" hangingPunct="1">
        <a:buChar char="»"/>
        <a:defRPr sz="2000">
          <a:latin typeface="+mn-lt"/>
        </a:defRPr>
      </a:lvl5pPr>
      <a:lvl6pPr marL="2514600" indent="-228600" eaLnBrk="1" hangingPunct="1">
        <a:buChar char="•"/>
        <a:defRPr sz="2000"/>
      </a:lvl6pPr>
      <a:lvl7pPr marL="2971800" indent="-228600" eaLnBrk="1" hangingPunct="1">
        <a:buChar char="•"/>
        <a:defRPr sz="2000"/>
      </a:lvl7pPr>
      <a:lvl8pPr marL="3429000" indent="-228600" eaLnBrk="1" hangingPunct="1">
        <a:buChar char="•"/>
        <a:defRPr sz="2000"/>
      </a:lvl8pPr>
      <a:lvl9pPr marL="3886200" indent="-228600" eaLnBrk="1" hangingPunct="1">
        <a:buChar char="•"/>
        <a:defRPr sz="2000"/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79512" y="0"/>
            <a:ext cx="8568952" cy="5733256"/>
          </a:xfrm>
        </p:spPr>
        <p:txBody>
          <a:bodyPr>
            <a:normAutofit/>
          </a:bodyPr>
          <a:lstStyle/>
          <a:p>
            <a:pPr algn="ctr"/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Виртуальная галерея</a:t>
            </a:r>
            <a:b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«Спортивным быть МОДНО!»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4400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4400" b="1" dirty="0" smtClean="0">
                <a:solidFill>
                  <a:srgbClr val="FF0000"/>
                </a:solidFill>
              </a:rPr>
              <a:t/>
            </a:r>
            <a:br>
              <a:rPr lang="ru-RU" sz="4400" b="1" dirty="0" smtClean="0">
                <a:solidFill>
                  <a:srgbClr val="FF0000"/>
                </a:solidFill>
              </a:rPr>
            </a:br>
            <a:r>
              <a:rPr lang="ru-RU" sz="4400" b="1" dirty="0" smtClean="0">
                <a:solidFill>
                  <a:srgbClr val="FF0000"/>
                </a:solidFill>
              </a:rPr>
              <a:t/>
            </a:r>
            <a:br>
              <a:rPr lang="ru-RU" sz="4400" b="1" dirty="0" smtClean="0">
                <a:solidFill>
                  <a:srgbClr val="FF0000"/>
                </a:solidFill>
              </a:rPr>
            </a:br>
            <a:r>
              <a:rPr lang="ru-RU" sz="4400" b="1" dirty="0" smtClean="0">
                <a:solidFill>
                  <a:srgbClr val="002060"/>
                </a:solidFill>
              </a:rPr>
              <a:t> 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385762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3065562" cy="22048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5817" y="0"/>
            <a:ext cx="1848988" cy="23488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492896"/>
            <a:ext cx="2987824" cy="21278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02264" y="4470924"/>
            <a:ext cx="3290216" cy="23870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964865" y="1340768"/>
            <a:ext cx="2179135" cy="29969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267744" y="4531250"/>
            <a:ext cx="3333881" cy="2326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9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788024" y="0"/>
            <a:ext cx="2697941" cy="19888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10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563888" y="2420888"/>
            <a:ext cx="2736304" cy="19785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5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Тема56</Template>
  <TotalTime>0</TotalTime>
  <Words>0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Тема56</vt:lpstr>
      <vt:lpstr>    Виртуальная галерея «Спортивным быть МОДНО!»    </vt:lpstr>
      <vt:lpstr>Слайд 2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2014-11-30T11:55:19Z</dcterms:created>
  <dcterms:modified xsi:type="dcterms:W3CDTF">2016-10-13T06:40:00Z</dcterms:modified>
</cp:coreProperties>
</file>