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6e3f2bab682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8" name="TextBox 7"/>
          <p:cNvSpPr txBox="1"/>
          <p:nvPr/>
        </p:nvSpPr>
        <p:spPr>
          <a:xfrm>
            <a:off x="2339752" y="1052736"/>
            <a:ext cx="590465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    Проект </a:t>
            </a:r>
            <a:endParaRPr lang="ru-RU" sz="2800" dirty="0" smtClean="0"/>
          </a:p>
          <a:p>
            <a:r>
              <a:rPr lang="ru-RU" sz="2800" b="1" dirty="0" smtClean="0"/>
              <a:t>по </a:t>
            </a:r>
            <a:r>
              <a:rPr lang="ru-RU" sz="2800" b="1" dirty="0" smtClean="0"/>
              <a:t>нравственно-патриотическому</a:t>
            </a:r>
          </a:p>
          <a:p>
            <a:r>
              <a:rPr lang="ru-RU" sz="2800" b="1" dirty="0" smtClean="0"/>
              <a:t> </a:t>
            </a:r>
            <a:r>
              <a:rPr lang="ru-RU" sz="2800" b="1" dirty="0" smtClean="0"/>
              <a:t>       воспитанию </a:t>
            </a:r>
            <a:r>
              <a:rPr lang="ru-RU" sz="2800" b="1" dirty="0" smtClean="0"/>
              <a:t>дошкольников</a:t>
            </a:r>
            <a:endParaRPr lang="ru-RU" sz="2800" dirty="0" smtClean="0"/>
          </a:p>
          <a:p>
            <a:r>
              <a:rPr lang="ru-RU" sz="2800" b="1" dirty="0" smtClean="0"/>
              <a:t>       посредством </a:t>
            </a:r>
            <a:r>
              <a:rPr lang="ru-RU" sz="2800" b="1" dirty="0" smtClean="0"/>
              <a:t>музыкального </a:t>
            </a:r>
            <a:r>
              <a:rPr lang="ru-RU" sz="2800" b="1" dirty="0" smtClean="0"/>
              <a:t>  </a:t>
            </a:r>
          </a:p>
          <a:p>
            <a:r>
              <a:rPr lang="ru-RU" sz="2800" b="1" dirty="0" smtClean="0"/>
              <a:t> </a:t>
            </a:r>
            <a:r>
              <a:rPr lang="ru-RU" sz="2800" b="1" dirty="0" smtClean="0"/>
              <a:t>                     искусства</a:t>
            </a:r>
            <a:endParaRPr lang="ru-RU" sz="2800" dirty="0" smtClean="0"/>
          </a:p>
          <a:p>
            <a:r>
              <a:rPr lang="ru-RU" sz="2800" b="1" dirty="0" smtClean="0"/>
              <a:t> </a:t>
            </a:r>
            <a:endParaRPr lang="ru-RU" sz="2800" dirty="0" smtClean="0"/>
          </a:p>
          <a:p>
            <a:r>
              <a:rPr lang="ru-RU" sz="2800" b="1" dirty="0" smtClean="0"/>
              <a:t>                «</a:t>
            </a:r>
            <a:r>
              <a:rPr lang="ru-RU" sz="2800" b="1" dirty="0" smtClean="0"/>
              <a:t>Мы – дети России»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26064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МАДОУ  г.Нижневартовска ДС №15 Солнышко»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220073" y="530120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Соловьева О.Н.</a:t>
            </a:r>
          </a:p>
          <a:p>
            <a:r>
              <a:rPr lang="ru-RU" b="1" dirty="0" smtClean="0"/>
              <a:t>музыкальный руководитель 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/>
        </p:spPr>
        <p:style>
          <a:lnRef idx="1">
            <a:schemeClr val="accent6"/>
          </a:lnRef>
          <a:fillRef idx="1002">
            <a:schemeClr val="dk2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3059833" y="548680"/>
            <a:ext cx="5328592" cy="14773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Воспитать патриота своей Родины можно, если формировать у дошкольников нравственно-патриотические чувства посредством музыкальной деятельности.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2420888"/>
            <a:ext cx="6480720" cy="424731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 проекта: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Создание условий для решения задач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нравственно-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патриотического воспитания детей дошкольного 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возраста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посредством музыкальной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деятельности, используя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метод проектов. 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Задачи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Разработать содержание, методы, приемы, формы организации познавательной деятельности, способствующей нравственно - патриотическому воспитанию детей дошкольного возраста.</a:t>
            </a:r>
          </a:p>
          <a:p>
            <a:pPr lvl="0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Создать предметно-развивающую среду.</a:t>
            </a:r>
          </a:p>
          <a:p>
            <a:pPr lvl="0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Составить конспекты занятий, праздника. </a:t>
            </a:r>
          </a:p>
          <a:p>
            <a:pPr lvl="0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Формировать нравственно-патриотические качества - воспитание уважения и любви к своему народу, культуре и традициям через музыкальное искусство.</a:t>
            </a:r>
          </a:p>
          <a:p>
            <a:pPr lvl="0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Знакомить детей с лучшими образцами патриотических песен.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6e3f2bab682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4" name="TextBox 3"/>
          <p:cNvSpPr txBox="1"/>
          <p:nvPr/>
        </p:nvSpPr>
        <p:spPr>
          <a:xfrm>
            <a:off x="2123728" y="2420888"/>
            <a:ext cx="3600400" cy="20313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Сроки и этапы реализации проекта: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краткосрочный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 11апреля – 6 мая)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этап – подготовительный 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 – основной 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 – заключительный </a:t>
            </a:r>
          </a:p>
          <a:p>
            <a:endParaRPr lang="ru-RU" dirty="0"/>
          </a:p>
        </p:txBody>
      </p:sp>
      <p:pic>
        <p:nvPicPr>
          <p:cNvPr id="5" name="Рисунок 4" descr="131220152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404664"/>
            <a:ext cx="2926080" cy="4139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e3f2bab682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9" name="TextBox 8"/>
          <p:cNvSpPr txBox="1"/>
          <p:nvPr/>
        </p:nvSpPr>
        <p:spPr>
          <a:xfrm>
            <a:off x="2267744" y="1124744"/>
            <a:ext cx="6480721" cy="20313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проведения и реализации проекта: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00050" indent="-400050" algn="ctr">
              <a:buAutoNum type="arabicPeriod"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Информационно-накопительный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00050" indent="-400050" algn="ctr">
              <a:buAutoNum type="arabicPeriod"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Организационно-практический</a:t>
            </a:r>
          </a:p>
          <a:p>
            <a:pPr marL="400050" indent="-400050"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Презентационно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завершающий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</a:p>
          <a:p>
            <a:pPr marL="400050" indent="-400050"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Контрольно-рефлексивный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10" name="Рисунок 9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3501008"/>
            <a:ext cx="4215185" cy="2819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6e3f2bab682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2123728" y="836712"/>
            <a:ext cx="6696743" cy="53553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результаты: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музыкально-эстетического вкуса;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проявление любви к Родине, народной культуре, традициям; 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желание участвовать в музыкальном процессе;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выражать свои впечатления от музыки в движении или рисунке;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процессе осуществления проекта родители - непосредственные участники и источники информации приобретут такие качества: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интереса и внимания к музыкальной деятельности ребенка;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сближение с детьми и педагогами, интерес к событиям, происходящим в детском саду;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изменение приоритетов родителей в вопросе нравственно-патриотического воспитания детей.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педагогов подразумеваются развитие таких качеств: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совершенствование системы взаимодействия между детьми, родителями 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педагогами.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e3f2bab682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5" name="Прямоугольник 4"/>
          <p:cNvSpPr/>
          <p:nvPr/>
        </p:nvSpPr>
        <p:spPr>
          <a:xfrm>
            <a:off x="1979712" y="2636912"/>
            <a:ext cx="6838732" cy="923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268</Words>
  <Application>Microsoft Office PowerPoint</Application>
  <PresentationFormat>Экран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Соловьева</dc:creator>
  <cp:lastModifiedBy>Ольга Соловьева</cp:lastModifiedBy>
  <cp:revision>13</cp:revision>
  <dcterms:created xsi:type="dcterms:W3CDTF">2016-05-26T13:41:40Z</dcterms:created>
  <dcterms:modified xsi:type="dcterms:W3CDTF">2016-05-26T15:50:13Z</dcterms:modified>
</cp:coreProperties>
</file>