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18288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Производная и ее свойства</a:t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28860" y="4500570"/>
            <a:ext cx="6367784" cy="914400"/>
          </a:xfrm>
          <a:prstGeom prst="rect">
            <a:avLst/>
          </a:prstGeom>
        </p:spPr>
        <p:txBody>
          <a:bodyPr vert="horz" lIns="182880" tIns="0">
            <a:normAutofit/>
          </a:bodyPr>
          <a:lstStyle/>
          <a:p>
            <a:pPr marL="36576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 математики: КОРЖУЕВА Е.М.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1142976" y="500042"/>
            <a:ext cx="728665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МБОУ "Ики-Бурульская СОШ им.А.Пюрбеева"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37" t="38514" r="2355" b="27369"/>
          <a:stretch>
            <a:fillRect/>
          </a:stretch>
        </p:blipFill>
        <p:spPr bwMode="auto">
          <a:xfrm>
            <a:off x="428596" y="785794"/>
            <a:ext cx="8358246" cy="302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37" t="72631" r="2355" b="15087"/>
          <a:stretch>
            <a:fillRect/>
          </a:stretch>
        </p:blipFill>
        <p:spPr bwMode="auto">
          <a:xfrm>
            <a:off x="571472" y="1357298"/>
            <a:ext cx="82868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11" t="17578" r="2818" b="66797"/>
          <a:stretch>
            <a:fillRect/>
          </a:stretch>
        </p:blipFill>
        <p:spPr bwMode="auto">
          <a:xfrm>
            <a:off x="428596" y="1214422"/>
            <a:ext cx="821537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11" t="32226" r="2818" b="28711"/>
          <a:stretch>
            <a:fillRect/>
          </a:stretch>
        </p:blipFill>
        <p:spPr bwMode="auto">
          <a:xfrm>
            <a:off x="214282" y="785794"/>
            <a:ext cx="8715436" cy="35719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158" t="21484" r="24231" b="37500"/>
          <a:stretch>
            <a:fillRect/>
          </a:stretch>
        </p:blipFill>
        <p:spPr bwMode="auto">
          <a:xfrm>
            <a:off x="357157" y="928670"/>
            <a:ext cx="815413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158" t="62500" r="52233" b="13086"/>
          <a:stretch>
            <a:fillRect/>
          </a:stretch>
        </p:blipFill>
        <p:spPr bwMode="auto">
          <a:xfrm>
            <a:off x="1214414" y="1071546"/>
            <a:ext cx="602079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60" t="55664" r="32467" b="17969"/>
          <a:stretch>
            <a:fillRect/>
          </a:stretch>
        </p:blipFill>
        <p:spPr bwMode="auto">
          <a:xfrm>
            <a:off x="571472" y="1142984"/>
            <a:ext cx="814393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16</Words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Производная и ее свойства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Производная и ее свойства </dc:title>
  <dc:creator>_iXi_</dc:creator>
  <cp:lastModifiedBy>_iXi_</cp:lastModifiedBy>
  <cp:revision>2</cp:revision>
  <dcterms:created xsi:type="dcterms:W3CDTF">2016-10-13T17:06:59Z</dcterms:created>
  <dcterms:modified xsi:type="dcterms:W3CDTF">2016-10-13T17:17:53Z</dcterms:modified>
</cp:coreProperties>
</file>