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6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1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81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8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07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116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7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8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1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45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3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20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1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0B47-B756-48E2-BD00-DF18847F64F5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F61D7-FC2F-476D-B5B6-EE8752A3E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0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Развитие Речи</a:t>
            </a:r>
            <a:br>
              <a:rPr lang="ru-RU" dirty="0" smtClean="0"/>
            </a:br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Наглядный материал к занятию по развитию речи по лексической теме «Овощи» для интерактивной доски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0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41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Двойная волна 2"/>
          <p:cNvSpPr/>
          <p:nvPr/>
        </p:nvSpPr>
        <p:spPr>
          <a:xfrm>
            <a:off x="2749550" y="2336800"/>
            <a:ext cx="3644900" cy="21844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3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7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0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9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89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18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Развитие Речи Овощи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Овощи</dc:title>
  <dc:creator>Elena Semenova</dc:creator>
  <cp:lastModifiedBy>Elena Semenova</cp:lastModifiedBy>
  <cp:revision>4</cp:revision>
  <dcterms:created xsi:type="dcterms:W3CDTF">2016-10-09T19:58:22Z</dcterms:created>
  <dcterms:modified xsi:type="dcterms:W3CDTF">2016-10-10T04:35:02Z</dcterms:modified>
</cp:coreProperties>
</file>