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42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0" r:id="rId9"/>
    <p:sldId id="269" r:id="rId10"/>
    <p:sldId id="262" r:id="rId11"/>
    <p:sldId id="270" r:id="rId12"/>
    <p:sldId id="265" r:id="rId13"/>
    <p:sldId id="271" r:id="rId14"/>
    <p:sldId id="264" r:id="rId15"/>
    <p:sldId id="272" r:id="rId16"/>
    <p:sldId id="263" r:id="rId17"/>
    <p:sldId id="275" r:id="rId18"/>
    <p:sldId id="261" r:id="rId19"/>
    <p:sldId id="273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99"/>
    <a:srgbClr val="FF0000"/>
    <a:srgbClr val="6600FF"/>
    <a:srgbClr val="FF3300"/>
    <a:srgbClr val="CC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75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85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8529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37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7945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09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9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5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57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9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17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0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92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48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91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63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A4911-7B30-4AC7-A63B-D39A46F892A1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A72992-E317-4885-9458-7D22C2872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6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  <p:sldLayoutId id="21474838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0436" y="682388"/>
            <a:ext cx="9225886" cy="3057099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Викторина. </a:t>
            </a:r>
            <a:br>
              <a:rPr lang="ru-RU" dirty="0" smtClean="0"/>
            </a:br>
            <a:r>
              <a:rPr lang="ru-RU" dirty="0" smtClean="0"/>
              <a:t>         Английский язык</a:t>
            </a:r>
            <a:br>
              <a:rPr lang="ru-RU" dirty="0" smtClean="0"/>
            </a:br>
            <a:r>
              <a:rPr lang="ru-RU" dirty="0" smtClean="0"/>
              <a:t>        для  5-го класса.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84" y="682388"/>
            <a:ext cx="2152650" cy="1676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799" y="744510"/>
            <a:ext cx="2390775" cy="151447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22983" y="5061258"/>
            <a:ext cx="8808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 материалам сети интернет. Подготовлено учителем английского языка</a:t>
            </a:r>
          </a:p>
          <a:p>
            <a:r>
              <a:rPr lang="ru-RU" dirty="0" smtClean="0"/>
              <a:t>Сергуновой Н.И.    МБОУ «Перхляйская ООШ»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52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Угадай последнее слово и </a:t>
            </a:r>
            <a:r>
              <a:rPr lang="ru-RU" dirty="0" smtClean="0"/>
              <a:t>допиши: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197" y="1351128"/>
            <a:ext cx="9962415" cy="517250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Лечу впервые самолетом,</a:t>
            </a:r>
            <a:br>
              <a:rPr lang="ru-RU" sz="2000" dirty="0"/>
            </a:br>
            <a:r>
              <a:rPr lang="ru-RU" sz="2000" dirty="0"/>
              <a:t>А за окошком </a:t>
            </a:r>
            <a:r>
              <a:rPr lang="ru-RU" sz="2000" dirty="0" smtClean="0"/>
              <a:t>осень_______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Капель звенит: динь-динь, динь-динь.</a:t>
            </a:r>
            <a:br>
              <a:rPr lang="ru-RU" sz="2000" dirty="0"/>
            </a:br>
            <a:r>
              <a:rPr lang="ru-RU" sz="2000" dirty="0"/>
              <a:t>Пришла весна – </a:t>
            </a:r>
            <a:r>
              <a:rPr lang="ru-RU" sz="2000" dirty="0" smtClean="0"/>
              <a:t>иначе________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Уже </a:t>
            </a:r>
            <a:r>
              <a:rPr lang="ru-RU" sz="2000" dirty="0"/>
              <a:t>зима! Одень-ка свитер!</a:t>
            </a:r>
            <a:br>
              <a:rPr lang="ru-RU" sz="2000" dirty="0"/>
            </a:br>
            <a:r>
              <a:rPr lang="ru-RU" sz="2000" dirty="0"/>
              <a:t>Зима – иначе </a:t>
            </a:r>
            <a:r>
              <a:rPr lang="ru-RU" sz="2000" dirty="0" smtClean="0"/>
              <a:t>будет ________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Лучший сезон, знаете сами, -</a:t>
            </a:r>
            <a:br>
              <a:rPr lang="ru-RU" sz="2000" dirty="0"/>
            </a:br>
            <a:r>
              <a:rPr lang="ru-RU" sz="2000" dirty="0"/>
              <a:t>Конечно, лето – </a:t>
            </a:r>
            <a:r>
              <a:rPr lang="ru-RU" sz="2000" dirty="0" smtClean="0"/>
              <a:t>это_________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Вот пришел к нам первый гость.</a:t>
            </a:r>
            <a:br>
              <a:rPr lang="ru-RU" sz="2000" dirty="0"/>
            </a:br>
            <a:r>
              <a:rPr lang="ru-RU" sz="2000" dirty="0"/>
              <a:t>Первый по-английски </a:t>
            </a:r>
            <a:r>
              <a:rPr lang="ru-RU" sz="2000" dirty="0" smtClean="0"/>
              <a:t>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77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8423"/>
            <a:ext cx="8915400" cy="528168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Лечу впервые самолетом,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А за окошком </a:t>
            </a:r>
            <a:r>
              <a:rPr lang="ru-RU" dirty="0" smtClean="0">
                <a:solidFill>
                  <a:schemeClr val="accent3"/>
                </a:solidFill>
              </a:rPr>
              <a:t>осень </a:t>
            </a:r>
            <a:r>
              <a:rPr lang="en-US" dirty="0" smtClean="0">
                <a:solidFill>
                  <a:srgbClr val="FF0000"/>
                </a:solidFill>
              </a:rPr>
              <a:t>AUTUMN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r>
              <a:rPr lang="ru-RU" dirty="0">
                <a:solidFill>
                  <a:schemeClr val="accent3"/>
                </a:solidFill>
              </a:rPr>
              <a:t>Капель звенит: динь-динь, динь-динь.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Пришла весна – </a:t>
            </a:r>
            <a:r>
              <a:rPr lang="ru-RU" dirty="0" smtClean="0">
                <a:solidFill>
                  <a:schemeClr val="accent3"/>
                </a:solidFill>
              </a:rPr>
              <a:t>иначе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SPRING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chemeClr val="accent3"/>
                </a:solidFill>
              </a:rPr>
              <a:t>Уже зима! Одень-ка свитер!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Зима – иначе </a:t>
            </a:r>
            <a:r>
              <a:rPr lang="ru-RU" dirty="0" smtClean="0">
                <a:solidFill>
                  <a:schemeClr val="accent3"/>
                </a:solidFill>
              </a:rPr>
              <a:t>будет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WINTER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r>
              <a:rPr lang="ru-RU" dirty="0">
                <a:solidFill>
                  <a:schemeClr val="accent3"/>
                </a:solidFill>
              </a:rPr>
              <a:t>Лучший сезон, знаете сами, -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Конечно, лето – </a:t>
            </a:r>
            <a:r>
              <a:rPr lang="ru-RU" dirty="0" smtClean="0">
                <a:solidFill>
                  <a:schemeClr val="accent3"/>
                </a:solidFill>
              </a:rPr>
              <a:t>это</a:t>
            </a:r>
            <a:r>
              <a:rPr lang="en-US" dirty="0" smtClean="0">
                <a:solidFill>
                  <a:schemeClr val="accent3"/>
                </a:solidFill>
              </a:rPr>
              <a:t>  </a:t>
            </a:r>
            <a:r>
              <a:rPr lang="en-US" dirty="0" smtClean="0">
                <a:solidFill>
                  <a:srgbClr val="FFC000"/>
                </a:solidFill>
              </a:rPr>
              <a:t>SUMMER</a:t>
            </a:r>
            <a:r>
              <a:rPr lang="ru-RU" dirty="0">
                <a:solidFill>
                  <a:schemeClr val="accent3"/>
                </a:solidFill>
              </a:rPr>
              <a:t> </a:t>
            </a:r>
          </a:p>
          <a:p>
            <a:r>
              <a:rPr lang="ru-RU" dirty="0">
                <a:solidFill>
                  <a:schemeClr val="accent3"/>
                </a:solidFill>
              </a:rPr>
              <a:t>Вот пришел к нам первый гость.</a:t>
            </a:r>
            <a:br>
              <a:rPr lang="ru-RU" dirty="0">
                <a:solidFill>
                  <a:schemeClr val="accent3"/>
                </a:solidFill>
              </a:rPr>
            </a:br>
            <a:r>
              <a:rPr lang="ru-RU" dirty="0">
                <a:solidFill>
                  <a:schemeClr val="accent3"/>
                </a:solidFill>
              </a:rPr>
              <a:t>Первый </a:t>
            </a:r>
            <a:r>
              <a:rPr lang="ru-RU" dirty="0" smtClean="0">
                <a:solidFill>
                  <a:schemeClr val="accent3"/>
                </a:solidFill>
              </a:rPr>
              <a:t>по-английски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FIRST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Закончите список слов: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summer, autumn, w…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Grandmother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grandfather, mother, f…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Baseball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football, basketball, t…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October, November, D…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Friday, Saturday, S…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ice-cream, butter, m…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Spring, summer, autumn,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Grandmother, grandfather, mother,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FATHER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Baseball, football,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basketball,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September, October, November,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Thursday, Friday, Saturday,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SUNDAY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Cheese, ice-cream, butter,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8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 слова на русский язык: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07613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Timetable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Uniform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Party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 State School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of students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Invitation letter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Theatre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7244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-ВОЗРАСТ</a:t>
            </a:r>
            <a:endParaRPr lang="en-US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Timetable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-РАСПИСАНИЕ</a:t>
            </a: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</a:t>
            </a: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-ШКОЛЬНАЯ ФОРМА</a:t>
            </a:r>
            <a:endParaRPr lang="en-US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Party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-ВЕЧЕРИНКА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en-US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-КУЛЬТУРНАЯ ПРОГРАММА</a:t>
            </a:r>
            <a:endParaRPr lang="en-US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State </a:t>
            </a: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-МЕСТНАЯ ГОСУДАРСТВЕННАЯ ШКОЛА</a:t>
            </a:r>
            <a:endParaRPr lang="en-US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of </a:t>
            </a: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ru-RU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-ГРУППА УЧЕНИКОВ</a:t>
            </a:r>
            <a:r>
              <a:rPr lang="en-US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</a:t>
            </a:r>
            <a:endParaRPr lang="en-US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Invitation </a:t>
            </a: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-ПРИГЛАСИТЕЛЬНОЕ ПИСЬМО</a:t>
            </a:r>
            <a:endParaRPr lang="en-US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-ЧАС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Theatre</a:t>
            </a:r>
            <a:r>
              <a:rPr lang="ru-RU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-ТЕАТР</a:t>
            </a:r>
            <a:endParaRPr lang="en-US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54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/>
              <a:t>Выберите правильные ответы на вопросы  и соедините их стрелками: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138985"/>
            <a:ext cx="8915400" cy="431269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a) Can </a:t>
            </a:r>
            <a:r>
              <a:rPr lang="en-US" sz="2000" dirty="0"/>
              <a:t>rabbits fly</a:t>
            </a:r>
            <a:r>
              <a:rPr lang="en-US" sz="2000" dirty="0" smtClean="0"/>
              <a:t>?                                                         a</a:t>
            </a:r>
            <a:r>
              <a:rPr lang="en-US" sz="2000" dirty="0"/>
              <a:t>) No, it mustn't </a:t>
            </a:r>
            <a:br>
              <a:rPr lang="en-US" sz="2000" dirty="0"/>
            </a:br>
            <a:r>
              <a:rPr lang="en-US" sz="2000" dirty="0"/>
              <a:t>b) Is a fox cunning? </a:t>
            </a:r>
            <a:r>
              <a:rPr lang="en-US" sz="2000" dirty="0" smtClean="0"/>
              <a:t>                                                      b</a:t>
            </a:r>
            <a:r>
              <a:rPr lang="en-US" sz="2000" dirty="0"/>
              <a:t>) Yes, I do </a:t>
            </a:r>
            <a:br>
              <a:rPr lang="en-US" sz="2000" dirty="0"/>
            </a:br>
            <a:r>
              <a:rPr lang="en-US" sz="2000" dirty="0"/>
              <a:t>c) Must a pig sing? </a:t>
            </a:r>
            <a:r>
              <a:rPr lang="en-US" sz="2000" dirty="0" smtClean="0"/>
              <a:t>                                                        c</a:t>
            </a:r>
            <a:r>
              <a:rPr lang="en-US" sz="2000" dirty="0"/>
              <a:t>) No, they don't </a:t>
            </a:r>
            <a:br>
              <a:rPr lang="en-US" sz="2000" dirty="0"/>
            </a:br>
            <a:r>
              <a:rPr lang="en-US" sz="2000" dirty="0"/>
              <a:t>d) Do dogs like cats? </a:t>
            </a:r>
            <a:r>
              <a:rPr lang="en-US" sz="2000" dirty="0" smtClean="0"/>
              <a:t>                                                    </a:t>
            </a:r>
            <a:r>
              <a:rPr lang="en-US" sz="2000" dirty="0"/>
              <a:t>d) No, they can't </a:t>
            </a:r>
            <a:br>
              <a:rPr lang="en-US" sz="2000" dirty="0"/>
            </a:br>
            <a:r>
              <a:rPr lang="en-US" sz="2000" dirty="0"/>
              <a:t>e) Do you like to ride a bike</a:t>
            </a:r>
            <a:r>
              <a:rPr lang="en-US" sz="2000" dirty="0" smtClean="0"/>
              <a:t>?                                       </a:t>
            </a:r>
            <a:r>
              <a:rPr lang="ru-RU" sz="2000" dirty="0" smtClean="0"/>
              <a:t> </a:t>
            </a:r>
            <a:r>
              <a:rPr lang="ru-RU" sz="2000" dirty="0"/>
              <a:t>е</a:t>
            </a:r>
            <a:r>
              <a:rPr lang="en-US" sz="2000" dirty="0"/>
              <a:t>) Yes, it </a:t>
            </a:r>
            <a:r>
              <a:rPr lang="en-US" sz="2000" dirty="0" smtClean="0"/>
              <a:t>is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f) Can we take a crocodile </a:t>
            </a:r>
            <a:r>
              <a:rPr lang="en-US" sz="2000" dirty="0" smtClean="0"/>
              <a:t>home?                              </a:t>
            </a:r>
            <a:r>
              <a:rPr lang="en-US" sz="2000" dirty="0"/>
              <a:t>f) No, we can't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3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charset="2"/>
              <a:buAutoNum type="alphaLcParenR"/>
            </a:pPr>
            <a:r>
              <a:rPr lang="en-US" dirty="0" smtClean="0"/>
              <a:t>Can </a:t>
            </a:r>
            <a:r>
              <a:rPr lang="en-US" dirty="0"/>
              <a:t>rabbits fly? </a:t>
            </a:r>
            <a:r>
              <a:rPr lang="en-US" dirty="0" smtClean="0"/>
              <a:t> </a:t>
            </a:r>
            <a:r>
              <a:rPr lang="ru-RU" dirty="0" smtClean="0"/>
              <a:t>-</a:t>
            </a:r>
            <a:r>
              <a:rPr lang="en-US" dirty="0">
                <a:solidFill>
                  <a:srgbClr val="FF3399"/>
                </a:solidFill>
              </a:rPr>
              <a:t>f) No, we </a:t>
            </a:r>
            <a:r>
              <a:rPr lang="en-US" dirty="0" smtClean="0">
                <a:solidFill>
                  <a:srgbClr val="FF3399"/>
                </a:solidFill>
              </a:rPr>
              <a:t>can't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b</a:t>
            </a:r>
            <a:r>
              <a:rPr lang="en-US" dirty="0"/>
              <a:t>) Is a fox cunning?  </a:t>
            </a: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>
                <a:solidFill>
                  <a:srgbClr val="FF3399"/>
                </a:solidFill>
              </a:rPr>
              <a:t>е</a:t>
            </a:r>
            <a:r>
              <a:rPr lang="en-US" dirty="0">
                <a:solidFill>
                  <a:srgbClr val="FF3399"/>
                </a:solidFill>
              </a:rPr>
              <a:t>) Yes, it is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c</a:t>
            </a:r>
            <a:r>
              <a:rPr lang="en-US" dirty="0"/>
              <a:t>) Must a pig sing? </a:t>
            </a:r>
            <a:r>
              <a:rPr lang="en-US" dirty="0" smtClean="0"/>
              <a:t>  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en-US" dirty="0">
                <a:solidFill>
                  <a:srgbClr val="FF3399"/>
                </a:solidFill>
              </a:rPr>
              <a:t>a) No, it mustn't</a:t>
            </a:r>
            <a:r>
              <a:rPr lang="en-US" dirty="0" smtClean="0">
                <a:solidFill>
                  <a:srgbClr val="FF3399"/>
                </a:solidFill>
              </a:rPr>
              <a:t>   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3399"/>
                </a:solidFill>
              </a:rPr>
              <a:t>                                             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 d</a:t>
            </a:r>
            <a:r>
              <a:rPr lang="en-US" dirty="0"/>
              <a:t>) Do dogs like cats?    </a:t>
            </a:r>
            <a:r>
              <a:rPr lang="ru-RU" dirty="0" smtClean="0"/>
              <a:t>-</a:t>
            </a:r>
            <a:r>
              <a:rPr lang="en-US" dirty="0" smtClean="0"/>
              <a:t>  </a:t>
            </a:r>
            <a:r>
              <a:rPr lang="en-US" dirty="0">
                <a:solidFill>
                  <a:srgbClr val="FF3399"/>
                </a:solidFill>
              </a:rPr>
              <a:t>c) No, they don't </a:t>
            </a:r>
            <a:endParaRPr lang="ru-RU" dirty="0" smtClean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  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e) Do you like to ride a bike</a:t>
            </a:r>
            <a:r>
              <a:rPr lang="en-US" dirty="0" smtClean="0"/>
              <a:t>?</a:t>
            </a:r>
            <a:r>
              <a:rPr lang="ru-RU" dirty="0" smtClean="0"/>
              <a:t>-    </a:t>
            </a:r>
            <a:r>
              <a:rPr lang="en-US" dirty="0" smtClean="0">
                <a:solidFill>
                  <a:srgbClr val="FF3399"/>
                </a:solidFill>
              </a:rPr>
              <a:t>b</a:t>
            </a:r>
            <a:r>
              <a:rPr lang="en-US" dirty="0">
                <a:solidFill>
                  <a:srgbClr val="FF3399"/>
                </a:solidFill>
              </a:rPr>
              <a:t>) Yes, I do 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  <a:p>
            <a:pPr marL="0" indent="0">
              <a:buNone/>
            </a:pPr>
            <a:r>
              <a:rPr lang="en-US" dirty="0" smtClean="0"/>
              <a:t> f</a:t>
            </a:r>
            <a:r>
              <a:rPr lang="en-US" dirty="0"/>
              <a:t>) Can we take a crocodile home?     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en-US" dirty="0">
                <a:solidFill>
                  <a:srgbClr val="FF3399"/>
                </a:solidFill>
              </a:rPr>
              <a:t>d) No, they can't</a:t>
            </a:r>
            <a:r>
              <a:rPr lang="en-US" dirty="0" smtClean="0">
                <a:solidFill>
                  <a:srgbClr val="FF3399"/>
                </a:solidFill>
              </a:rPr>
              <a:t>                      </a:t>
            </a:r>
            <a:endParaRPr lang="ru-RU" dirty="0" smtClean="0">
              <a:solidFill>
                <a:srgbClr val="FF3399"/>
              </a:solidFill>
            </a:endParaRPr>
          </a:p>
          <a:p>
            <a:endParaRPr lang="ru-RU" dirty="0">
              <a:solidFill>
                <a:srgbClr val="FF3399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67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Отгадай </a:t>
            </a:r>
            <a:r>
              <a:rPr lang="ru-RU" b="1" dirty="0" smtClean="0"/>
              <a:t>загадку:</a:t>
            </a:r>
            <a:r>
              <a:rPr lang="ru-RU" dirty="0"/>
              <a:t>    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 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season.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weather is cold, snowy and frosty.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days are short, the nights are long.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play snowballs, ski and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skate.</a:t>
            </a:r>
          </a:p>
          <a:p>
            <a:pPr marL="0" lv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it?           </a:t>
            </a:r>
            <a:r>
              <a:rPr lang="ru-RU" dirty="0"/>
              <a:t>                                                               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9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endParaRPr lang="ru-RU" sz="9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1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Дополни письмо недостающими словами: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4901" y="1905000"/>
            <a:ext cx="10140287" cy="4727812"/>
          </a:xfrm>
        </p:spPr>
        <p:txBody>
          <a:bodyPr/>
          <a:lstStyle/>
          <a:p>
            <a:r>
              <a:rPr lang="en-US" dirty="0"/>
              <a:t>Dear </a:t>
            </a:r>
            <a:r>
              <a:rPr lang="en-US" dirty="0" smtClean="0"/>
              <a:t>Mary!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Thank you for your </a:t>
            </a:r>
            <a:r>
              <a:rPr lang="en-US" dirty="0" smtClean="0"/>
              <a:t>______.</a:t>
            </a:r>
            <a:r>
              <a:rPr lang="ru-RU" dirty="0" smtClean="0"/>
              <a:t>                                                                </a:t>
            </a:r>
            <a:r>
              <a:rPr lang="en-US" dirty="0" smtClean="0"/>
              <a:t>1.</a:t>
            </a:r>
            <a:r>
              <a:rPr lang="ru-RU" dirty="0" smtClean="0"/>
              <a:t> </a:t>
            </a:r>
            <a:r>
              <a:rPr lang="en-US" dirty="0" smtClean="0"/>
              <a:t>season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I would like to be your </a:t>
            </a:r>
            <a:r>
              <a:rPr lang="en-US" dirty="0" smtClean="0"/>
              <a:t>______.</a:t>
            </a:r>
            <a:r>
              <a:rPr lang="en-US" dirty="0"/>
              <a:t> </a:t>
            </a:r>
            <a:r>
              <a:rPr lang="ru-RU" dirty="0" smtClean="0"/>
              <a:t>                                                        </a:t>
            </a:r>
            <a:r>
              <a:rPr lang="en-US" dirty="0" smtClean="0"/>
              <a:t> 2.</a:t>
            </a:r>
            <a:r>
              <a:rPr lang="ru-RU" dirty="0" smtClean="0"/>
              <a:t> </a:t>
            </a:r>
            <a:r>
              <a:rPr lang="en-US" dirty="0"/>
              <a:t>pen-friend </a:t>
            </a:r>
            <a:br>
              <a:rPr lang="en-US" dirty="0"/>
            </a:br>
            <a:r>
              <a:rPr lang="en-US" dirty="0"/>
              <a:t>My </a:t>
            </a:r>
            <a:r>
              <a:rPr lang="en-US" dirty="0" smtClean="0"/>
              <a:t>____ </a:t>
            </a:r>
            <a:r>
              <a:rPr lang="en-US" dirty="0"/>
              <a:t>is Evan. </a:t>
            </a:r>
            <a:r>
              <a:rPr lang="ru-RU" dirty="0" smtClean="0"/>
              <a:t>                                                                                 </a:t>
            </a:r>
            <a:r>
              <a:rPr lang="en-US" dirty="0" smtClean="0"/>
              <a:t>3.</a:t>
            </a:r>
            <a:r>
              <a:rPr lang="ru-RU" dirty="0" smtClean="0"/>
              <a:t>  </a:t>
            </a:r>
            <a:r>
              <a:rPr lang="en-US" dirty="0" smtClean="0"/>
              <a:t>name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 am from </a:t>
            </a:r>
            <a:r>
              <a:rPr lang="en-US" dirty="0" smtClean="0"/>
              <a:t>_____.</a:t>
            </a:r>
            <a:r>
              <a:rPr lang="en-US" dirty="0"/>
              <a:t> </a:t>
            </a:r>
            <a:r>
              <a:rPr lang="en-US" dirty="0" smtClean="0"/>
              <a:t>                                                                                 4.  have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</a:t>
            </a:r>
            <a:r>
              <a:rPr lang="en-US" dirty="0" smtClean="0"/>
              <a:t>______ </a:t>
            </a:r>
            <a:r>
              <a:rPr lang="en-US" dirty="0"/>
              <a:t>in Boston</a:t>
            </a:r>
            <a:r>
              <a:rPr lang="en-US" dirty="0" smtClean="0"/>
              <a:t>.                                                                                5.   live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My </a:t>
            </a:r>
            <a:r>
              <a:rPr lang="en-US" dirty="0" smtClean="0"/>
              <a:t>_____ </a:t>
            </a:r>
            <a:r>
              <a:rPr lang="en-US" dirty="0"/>
              <a:t>is on the 16th of </a:t>
            </a:r>
            <a:r>
              <a:rPr lang="en-US" dirty="0" smtClean="0"/>
              <a:t>March                                                      6. letter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</a:t>
            </a:r>
            <a:r>
              <a:rPr lang="en-US" dirty="0" smtClean="0"/>
              <a:t>____</a:t>
            </a:r>
            <a:r>
              <a:rPr lang="en-US" dirty="0"/>
              <a:t>a dog and cat</a:t>
            </a:r>
            <a:r>
              <a:rPr lang="en-US" dirty="0" smtClean="0"/>
              <a:t>.                                                                           7. birthday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My favourite </a:t>
            </a:r>
            <a:r>
              <a:rPr lang="ru-RU" dirty="0" smtClean="0"/>
              <a:t>______ </a:t>
            </a:r>
            <a:r>
              <a:rPr lang="ru-RU" dirty="0"/>
              <a:t>is summer</a:t>
            </a:r>
            <a:r>
              <a:rPr lang="ru-RU" dirty="0" smtClean="0"/>
              <a:t>.</a:t>
            </a:r>
            <a:r>
              <a:rPr lang="en-US" dirty="0" smtClean="0"/>
              <a:t>                                                         8. America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Please write back.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ru-RU" dirty="0" err="1" smtClean="0"/>
              <a:t>Your</a:t>
            </a:r>
            <a:r>
              <a:rPr lang="ru-RU" dirty="0" smtClean="0"/>
              <a:t> </a:t>
            </a:r>
            <a:r>
              <a:rPr lang="en-US" dirty="0" smtClean="0"/>
              <a:t>friend,</a:t>
            </a:r>
          </a:p>
          <a:p>
            <a:pPr marL="0" indent="0">
              <a:buNone/>
            </a:pPr>
            <a:r>
              <a:rPr lang="en-US" dirty="0" smtClean="0"/>
              <a:t>          Tom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6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952" y="206666"/>
            <a:ext cx="8915400" cy="50514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GOODBYE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BOYS AND GIRLS</a:t>
            </a:r>
            <a:r>
              <a:rPr lang="en-US" sz="60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en-US" sz="6000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507" y="2212150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Dear Mary! </a:t>
            </a:r>
            <a:br>
              <a:rPr lang="en-US" dirty="0"/>
            </a:br>
            <a:r>
              <a:rPr lang="en-US" dirty="0"/>
              <a:t>Thank you for </a:t>
            </a:r>
            <a:r>
              <a:rPr lang="en-US" dirty="0" smtClean="0"/>
              <a:t>your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letter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I would like to be </a:t>
            </a:r>
            <a:r>
              <a:rPr lang="en-US" dirty="0" smtClean="0"/>
              <a:t>your </a:t>
            </a:r>
            <a:r>
              <a:rPr lang="en-US" dirty="0" smtClean="0">
                <a:solidFill>
                  <a:srgbClr val="FF0000"/>
                </a:solidFill>
              </a:rPr>
              <a:t>pen-friend</a:t>
            </a:r>
            <a:r>
              <a:rPr lang="en-US" dirty="0"/>
              <a:t>.</a:t>
            </a:r>
            <a:r>
              <a:rPr lang="ru-RU" dirty="0" smtClean="0"/>
              <a:t> 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My </a:t>
            </a:r>
            <a:r>
              <a:rPr lang="en-US" dirty="0" smtClean="0">
                <a:solidFill>
                  <a:srgbClr val="FF0000"/>
                </a:solidFill>
              </a:rPr>
              <a:t>name</a:t>
            </a:r>
            <a:r>
              <a:rPr lang="en-US" dirty="0" smtClean="0"/>
              <a:t> </a:t>
            </a:r>
            <a:r>
              <a:rPr lang="en-US" dirty="0"/>
              <a:t>is Evan. </a:t>
            </a:r>
            <a:br>
              <a:rPr lang="en-US" dirty="0"/>
            </a:br>
            <a:r>
              <a:rPr lang="en-US" dirty="0"/>
              <a:t>I am from </a:t>
            </a:r>
            <a:r>
              <a:rPr lang="en-US" dirty="0" smtClean="0">
                <a:solidFill>
                  <a:srgbClr val="FF0000"/>
                </a:solidFill>
              </a:rPr>
              <a:t>America</a:t>
            </a:r>
            <a:r>
              <a:rPr lang="en-US" dirty="0" smtClean="0"/>
              <a:t>.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I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live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Boston.</a:t>
            </a:r>
          </a:p>
          <a:p>
            <a:pPr marL="0" indent="0">
              <a:buNone/>
            </a:pPr>
            <a:r>
              <a:rPr lang="en-US" dirty="0" smtClean="0"/>
              <a:t>My </a:t>
            </a:r>
            <a:r>
              <a:rPr lang="en-US" dirty="0" smtClean="0">
                <a:solidFill>
                  <a:srgbClr val="FF0000"/>
                </a:solidFill>
              </a:rPr>
              <a:t>birthday </a:t>
            </a:r>
            <a:r>
              <a:rPr lang="en-US" dirty="0" smtClean="0"/>
              <a:t>is </a:t>
            </a:r>
            <a:r>
              <a:rPr lang="en-US" dirty="0"/>
              <a:t>on the 16th of </a:t>
            </a:r>
            <a:r>
              <a:rPr lang="en-US" dirty="0" smtClean="0"/>
              <a:t>March</a:t>
            </a:r>
          </a:p>
          <a:p>
            <a:pPr marL="0" indent="0">
              <a:buNone/>
            </a:pPr>
            <a:r>
              <a:rPr lang="en-US" dirty="0" smtClean="0"/>
              <a:t> I </a:t>
            </a:r>
            <a:r>
              <a:rPr lang="en-US" dirty="0" smtClean="0">
                <a:solidFill>
                  <a:srgbClr val="FF0000"/>
                </a:solidFill>
              </a:rPr>
              <a:t>have </a:t>
            </a:r>
            <a:r>
              <a:rPr lang="en-US" dirty="0" smtClean="0"/>
              <a:t>a </a:t>
            </a:r>
            <a:r>
              <a:rPr lang="en-US" dirty="0"/>
              <a:t>dog and cat.                                                                           </a:t>
            </a:r>
            <a:br>
              <a:rPr lang="en-US" dirty="0"/>
            </a:br>
            <a:r>
              <a:rPr lang="ru-RU" dirty="0"/>
              <a:t>My </a:t>
            </a:r>
            <a:r>
              <a:rPr lang="ru-RU" dirty="0" smtClean="0"/>
              <a:t>favourite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season </a:t>
            </a:r>
            <a:r>
              <a:rPr lang="ru-RU" dirty="0" smtClean="0"/>
              <a:t>is summer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Please write back.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err="1" smtClean="0"/>
              <a:t>Your</a:t>
            </a:r>
            <a:r>
              <a:rPr lang="en-US" dirty="0" smtClean="0"/>
              <a:t> friend,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  Tom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22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Составьте</a:t>
            </a:r>
            <a:r>
              <a:rPr lang="en-US" b="1" dirty="0"/>
              <a:t>  </a:t>
            </a:r>
            <a:r>
              <a:rPr lang="ru-RU" b="1" dirty="0"/>
              <a:t>предложения из данных слов</a:t>
            </a:r>
            <a:r>
              <a:rPr lang="en-US" b="1" dirty="0"/>
              <a:t>:</a:t>
            </a:r>
            <a:r>
              <a:rPr lang="en-US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cats, nice,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are.</a:t>
            </a:r>
          </a:p>
          <a:p>
            <a:pPr lv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pupil, am, I.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can,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,girl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well, sing.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likes,sister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computer,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games,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e)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do,where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you,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live?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483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1.My cats are nice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I am a pupil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The girl can sing well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My sister likes to play computer games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Where do you live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Употреби нужную форму глагола</a:t>
            </a:r>
            <a:r>
              <a:rPr lang="en-US" b="1" dirty="0"/>
              <a:t> "to be " (am, is, are)</a:t>
            </a:r>
            <a:r>
              <a:rPr lang="en-US" dirty="0"/>
              <a:t> 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My brother`s name  ...    Dick. 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I   ...   not a teacher. 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…    older than Roo.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The pigs ...     fat and funny on that farm. 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There …      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candles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round mirror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fire- place.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My brother`s name  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Dick. 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I  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not a teacher. 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Kate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older than Roo.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The pigs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fat and funny on that farm. 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two candles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round mirror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fire- place.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479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Напишите </a:t>
            </a:r>
            <a:r>
              <a:rPr lang="ru-RU" sz="3100" b="1" dirty="0">
                <a:solidFill>
                  <a:srgbClr val="FFC000"/>
                </a:solidFill>
              </a:rPr>
              <a:t>краткие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положительные</a:t>
            </a:r>
            <a:r>
              <a:rPr lang="ru-RU" sz="3100" b="1" dirty="0" smtClean="0"/>
              <a:t> ответы </a:t>
            </a:r>
            <a:r>
              <a:rPr lang="ru-RU" sz="3100" b="1" dirty="0"/>
              <a:t>на следующие вопросы</a:t>
            </a:r>
            <a:r>
              <a:rPr lang="en-US" sz="3100" b="1" dirty="0"/>
              <a:t>:</a:t>
            </a:r>
            <a:r>
              <a:rPr lang="en-US" dirty="0"/>
              <a:t>                                      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a) Can you swim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b) Do you like cheese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c) Is your friend funny and brave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d)Have you got a dog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e) Can your friends play chess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dirty="0"/>
              <a:t>f) Would you like to eat some sweets?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33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a) Can you </a:t>
            </a:r>
            <a:r>
              <a:rPr lang="en-US" sz="3200" dirty="0" smtClean="0"/>
              <a:t>swim?-</a:t>
            </a:r>
            <a:r>
              <a:rPr lang="en-US" sz="3200" dirty="0" smtClean="0">
                <a:solidFill>
                  <a:srgbClr val="FF0000"/>
                </a:solidFill>
              </a:rPr>
              <a:t>Yes, I can.</a:t>
            </a:r>
          </a:p>
          <a:p>
            <a:pPr marL="0" indent="0">
              <a:buNone/>
            </a:pPr>
            <a:r>
              <a:rPr lang="en-US" sz="3200" dirty="0"/>
              <a:t>b) Do you like </a:t>
            </a:r>
            <a:r>
              <a:rPr lang="en-US" sz="3200" dirty="0" smtClean="0"/>
              <a:t>cheese?-</a:t>
            </a:r>
            <a:r>
              <a:rPr lang="en-US" sz="3200" dirty="0" smtClean="0">
                <a:solidFill>
                  <a:srgbClr val="00B0F0"/>
                </a:solidFill>
              </a:rPr>
              <a:t>Yes, I do.</a:t>
            </a:r>
          </a:p>
          <a:p>
            <a:pPr marL="0" indent="0">
              <a:buNone/>
            </a:pPr>
            <a:r>
              <a:rPr lang="en-US" sz="3200" dirty="0"/>
              <a:t>c) Is your friend funny and </a:t>
            </a:r>
            <a:r>
              <a:rPr lang="en-US" sz="3200" dirty="0" smtClean="0"/>
              <a:t>brave?-</a:t>
            </a:r>
            <a:r>
              <a:rPr lang="en-US" sz="3200" dirty="0" smtClean="0">
                <a:solidFill>
                  <a:srgbClr val="FF3399"/>
                </a:solidFill>
              </a:rPr>
              <a:t>Yes, he/she is.</a:t>
            </a:r>
          </a:p>
          <a:p>
            <a:pPr marL="0" indent="0">
              <a:buNone/>
            </a:pPr>
            <a:r>
              <a:rPr lang="en-US" sz="3200" dirty="0"/>
              <a:t>d)Have you got a </a:t>
            </a:r>
            <a:r>
              <a:rPr lang="en-US" sz="3200" dirty="0" smtClean="0"/>
              <a:t>dog?-</a:t>
            </a:r>
            <a:r>
              <a:rPr lang="en-US" sz="3200" dirty="0" smtClean="0">
                <a:solidFill>
                  <a:srgbClr val="00B050"/>
                </a:solidFill>
              </a:rPr>
              <a:t>Yes, I have.</a:t>
            </a:r>
          </a:p>
          <a:p>
            <a:pPr marL="0" indent="0">
              <a:buNone/>
            </a:pPr>
            <a:r>
              <a:rPr lang="en-US" sz="3200" dirty="0"/>
              <a:t>e) Can your friends play </a:t>
            </a:r>
            <a:r>
              <a:rPr lang="en-US" sz="3200" dirty="0" smtClean="0"/>
              <a:t>chess?-</a:t>
            </a:r>
            <a:r>
              <a:rPr lang="en-US" sz="3200" dirty="0" smtClean="0">
                <a:solidFill>
                  <a:srgbClr val="CC0000"/>
                </a:solidFill>
              </a:rPr>
              <a:t>Yes, they can.</a:t>
            </a:r>
          </a:p>
          <a:p>
            <a:pPr marL="0" indent="0">
              <a:buNone/>
            </a:pPr>
            <a:r>
              <a:rPr lang="en-US" sz="3200" dirty="0"/>
              <a:t>f) Would you like to eat some </a:t>
            </a:r>
            <a:r>
              <a:rPr lang="en-US" sz="3200" dirty="0" smtClean="0"/>
              <a:t>sweets?-</a:t>
            </a:r>
            <a:r>
              <a:rPr lang="en-US" sz="3200" dirty="0" smtClean="0">
                <a:solidFill>
                  <a:srgbClr val="7030A0"/>
                </a:solidFill>
              </a:rPr>
              <a:t>Yes, I would.</a:t>
            </a:r>
          </a:p>
          <a:p>
            <a:pPr>
              <a:buAutoNum type="arabicPeriod"/>
            </a:pPr>
            <a:endParaRPr lang="en-US" dirty="0" smtClean="0"/>
          </a:p>
          <a:p>
            <a:pPr>
              <a:buAutoNum type="arabicPeriod"/>
            </a:pPr>
            <a:endParaRPr lang="en-US" dirty="0" smtClean="0"/>
          </a:p>
          <a:p>
            <a:pPr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2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</TotalTime>
  <Words>384</Words>
  <Application>Microsoft Office PowerPoint</Application>
  <PresentationFormat>Широкоэкранный</PresentationFormat>
  <Paragraphs>106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Times New Roman</vt:lpstr>
      <vt:lpstr>Wingdings 3</vt:lpstr>
      <vt:lpstr>Легкий дым</vt:lpstr>
      <vt:lpstr>            Викторина.           Английский язык         для  5-го класса.</vt:lpstr>
      <vt:lpstr>Дополни письмо недостающими словами: </vt:lpstr>
      <vt:lpstr>Ответ:</vt:lpstr>
      <vt:lpstr>Составьте  предложения из данных слов: </vt:lpstr>
      <vt:lpstr>Ответ:</vt:lpstr>
      <vt:lpstr>Употреби нужную форму глагола "to be " (am, is, are)  </vt:lpstr>
      <vt:lpstr>Ответ:</vt:lpstr>
      <vt:lpstr>Напишите краткие положительные ответы на следующие вопросы:                                       </vt:lpstr>
      <vt:lpstr>Ответ:</vt:lpstr>
      <vt:lpstr>Угадай последнее слово и допиши:</vt:lpstr>
      <vt:lpstr>Ответ:</vt:lpstr>
      <vt:lpstr>Закончите список слов:</vt:lpstr>
      <vt:lpstr>Ответ:</vt:lpstr>
      <vt:lpstr>Переведите слова на русский язык:</vt:lpstr>
      <vt:lpstr>Ответ:</vt:lpstr>
      <vt:lpstr>Выберите правильные ответы на вопросы  и соедините их стрелками: </vt:lpstr>
      <vt:lpstr>Ответ:</vt:lpstr>
      <vt:lpstr>Отгадай загадку:     </vt:lpstr>
      <vt:lpstr>Ответ: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ВИКТОРИНА.английский язык .5 класс</dc:title>
  <dc:creator>Сергунова Н.И.</dc:creator>
  <cp:lastModifiedBy>Борис Борисыч Сафрыгин</cp:lastModifiedBy>
  <cp:revision>Сергунова Н.И.</cp:revision>
  <dcterms:created xsi:type="dcterms:W3CDTF">2014-12-29T07:18:48Z</dcterms:created>
  <dcterms:modified xsi:type="dcterms:W3CDTF">2016-10-13T19:49:30Z</dcterms:modified>
</cp:coreProperties>
</file>